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01"/>
  </p:normalViewPr>
  <p:slideViewPr>
    <p:cSldViewPr snapToGrid="0" snapToObjects="1">
      <p:cViewPr varScale="1">
        <p:scale>
          <a:sx n="104" d="100"/>
          <a:sy n="104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C9A76D-55AE-49DD-B63C-175FBE39BDE4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6430786-E4E8-4F6F-81ED-4F21A1045AF8}">
      <dgm:prSet/>
      <dgm:spPr/>
      <dgm:t>
        <a:bodyPr/>
        <a:lstStyle/>
        <a:p>
          <a:r>
            <a:rPr lang="en-US" dirty="0"/>
            <a:t>Basic R</a:t>
          </a:r>
        </a:p>
      </dgm:t>
    </dgm:pt>
    <dgm:pt modelId="{280D28C4-60E6-426C-A961-E4FAF28F03F5}" type="parTrans" cxnId="{DF0FAB42-9671-4308-8CF8-321BB4D20564}">
      <dgm:prSet/>
      <dgm:spPr/>
      <dgm:t>
        <a:bodyPr/>
        <a:lstStyle/>
        <a:p>
          <a:endParaRPr lang="en-US"/>
        </a:p>
      </dgm:t>
    </dgm:pt>
    <dgm:pt modelId="{D0B3675D-D924-483B-93DF-E0A83898FC3E}" type="sibTrans" cxnId="{DF0FAB42-9671-4308-8CF8-321BB4D20564}">
      <dgm:prSet/>
      <dgm:spPr/>
      <dgm:t>
        <a:bodyPr/>
        <a:lstStyle/>
        <a:p>
          <a:endParaRPr lang="en-US"/>
        </a:p>
      </dgm:t>
    </dgm:pt>
    <dgm:pt modelId="{79CB1078-ED72-4414-BAE8-E6B9C6A2196B}">
      <dgm:prSet/>
      <dgm:spPr/>
      <dgm:t>
        <a:bodyPr/>
        <a:lstStyle/>
        <a:p>
          <a:r>
            <a:rPr lang="en-US" dirty="0"/>
            <a:t>Quick and easy syntax to create static plots</a:t>
          </a:r>
        </a:p>
      </dgm:t>
    </dgm:pt>
    <dgm:pt modelId="{E55A946B-D935-4DCC-8829-EF78101BFB60}" type="parTrans" cxnId="{024EAFB3-92F0-40DD-9743-33365F32C55A}">
      <dgm:prSet/>
      <dgm:spPr/>
      <dgm:t>
        <a:bodyPr/>
        <a:lstStyle/>
        <a:p>
          <a:endParaRPr lang="en-US"/>
        </a:p>
      </dgm:t>
    </dgm:pt>
    <dgm:pt modelId="{056EA77D-2F69-4C58-B4C2-CAD598518564}" type="sibTrans" cxnId="{024EAFB3-92F0-40DD-9743-33365F32C55A}">
      <dgm:prSet/>
      <dgm:spPr/>
      <dgm:t>
        <a:bodyPr/>
        <a:lstStyle/>
        <a:p>
          <a:endParaRPr lang="en-US"/>
        </a:p>
      </dgm:t>
    </dgm:pt>
    <dgm:pt modelId="{161441B2-C3E0-482B-B0E2-9EBDE028890C}">
      <dgm:prSet/>
      <dgm:spPr/>
      <dgm:t>
        <a:bodyPr/>
        <a:lstStyle/>
        <a:p>
          <a:r>
            <a:rPr lang="en-US" dirty="0"/>
            <a:t>Many packages rely on base R plotting</a:t>
          </a:r>
        </a:p>
      </dgm:t>
    </dgm:pt>
    <dgm:pt modelId="{B677423E-D7AC-4209-9E58-D607D0B228B1}" type="parTrans" cxnId="{1E653354-D609-4B3D-AE81-03627A61D147}">
      <dgm:prSet/>
      <dgm:spPr/>
      <dgm:t>
        <a:bodyPr/>
        <a:lstStyle/>
        <a:p>
          <a:endParaRPr lang="en-US"/>
        </a:p>
      </dgm:t>
    </dgm:pt>
    <dgm:pt modelId="{30799FA6-BA2E-40AD-9FA5-2D22EB22FCFF}" type="sibTrans" cxnId="{1E653354-D609-4B3D-AE81-03627A61D147}">
      <dgm:prSet/>
      <dgm:spPr/>
      <dgm:t>
        <a:bodyPr/>
        <a:lstStyle/>
        <a:p>
          <a:endParaRPr lang="en-US"/>
        </a:p>
      </dgm:t>
    </dgm:pt>
    <dgm:pt modelId="{4B86DBD1-F637-4AE9-85FA-1D2102345E37}">
      <dgm:prSet/>
      <dgm:spPr/>
      <dgm:t>
        <a:bodyPr/>
        <a:lstStyle/>
        <a:p>
          <a:r>
            <a:rPr lang="en-US" dirty="0"/>
            <a:t>Not many levels of customization</a:t>
          </a:r>
        </a:p>
      </dgm:t>
    </dgm:pt>
    <dgm:pt modelId="{92AD7E2F-82A8-455B-AEED-C3BE4E8354AE}" type="parTrans" cxnId="{A5334CDD-40D4-4CBA-AE02-EC549E1EB28A}">
      <dgm:prSet/>
      <dgm:spPr/>
      <dgm:t>
        <a:bodyPr/>
        <a:lstStyle/>
        <a:p>
          <a:endParaRPr lang="en-US"/>
        </a:p>
      </dgm:t>
    </dgm:pt>
    <dgm:pt modelId="{58556298-ADD6-4F7C-A68B-55FCF72E545F}" type="sibTrans" cxnId="{A5334CDD-40D4-4CBA-AE02-EC549E1EB28A}">
      <dgm:prSet/>
      <dgm:spPr/>
      <dgm:t>
        <a:bodyPr/>
        <a:lstStyle/>
        <a:p>
          <a:endParaRPr lang="en-US"/>
        </a:p>
      </dgm:t>
    </dgm:pt>
    <dgm:pt modelId="{9CDE24CB-15EC-42FB-8438-95122B4016E0}">
      <dgm:prSet/>
      <dgm:spPr/>
      <dgm:t>
        <a:bodyPr/>
        <a:lstStyle/>
        <a:p>
          <a:r>
            <a:rPr lang="en-US" dirty="0"/>
            <a:t>ggplot2</a:t>
          </a:r>
        </a:p>
      </dgm:t>
    </dgm:pt>
    <dgm:pt modelId="{23DA99F3-6F67-48F5-8AB0-7D70AE7DEA58}" type="parTrans" cxnId="{1B9E1FCF-22E9-45D6-8B90-617C69F7ABA2}">
      <dgm:prSet/>
      <dgm:spPr/>
      <dgm:t>
        <a:bodyPr/>
        <a:lstStyle/>
        <a:p>
          <a:endParaRPr lang="en-US"/>
        </a:p>
      </dgm:t>
    </dgm:pt>
    <dgm:pt modelId="{FE1A799C-5A13-4805-B44B-8863C99816F9}" type="sibTrans" cxnId="{1B9E1FCF-22E9-45D6-8B90-617C69F7ABA2}">
      <dgm:prSet/>
      <dgm:spPr/>
      <dgm:t>
        <a:bodyPr/>
        <a:lstStyle/>
        <a:p>
          <a:endParaRPr lang="en-US"/>
        </a:p>
      </dgm:t>
    </dgm:pt>
    <dgm:pt modelId="{F644A722-18E9-442F-B6A1-1D8879211F31}">
      <dgm:prSet/>
      <dgm:spPr/>
      <dgm:t>
        <a:bodyPr/>
        <a:lstStyle/>
        <a:p>
          <a:r>
            <a:rPr lang="en-US" dirty="0"/>
            <a:t>Extensive package for creating customizable static plots</a:t>
          </a:r>
        </a:p>
      </dgm:t>
    </dgm:pt>
    <dgm:pt modelId="{8E6C9837-D2E6-4970-B483-696038AB25BB}" type="parTrans" cxnId="{45185419-4F55-4958-AA8D-9A73200BC822}">
      <dgm:prSet/>
      <dgm:spPr/>
      <dgm:t>
        <a:bodyPr/>
        <a:lstStyle/>
        <a:p>
          <a:endParaRPr lang="en-US"/>
        </a:p>
      </dgm:t>
    </dgm:pt>
    <dgm:pt modelId="{D38BC001-9DAD-4710-9DD4-A806147BCCAA}" type="sibTrans" cxnId="{45185419-4F55-4958-AA8D-9A73200BC822}">
      <dgm:prSet/>
      <dgm:spPr/>
      <dgm:t>
        <a:bodyPr/>
        <a:lstStyle/>
        <a:p>
          <a:endParaRPr lang="en-US"/>
        </a:p>
      </dgm:t>
    </dgm:pt>
    <dgm:pt modelId="{E3989EC9-015D-45A8-A0B0-3A41410E9AC2}">
      <dgm:prSet/>
      <dgm:spPr/>
      <dgm:t>
        <a:bodyPr/>
        <a:lstStyle/>
        <a:p>
          <a:r>
            <a:rPr lang="en-US" dirty="0"/>
            <a:t>The most popular package for data visualization in R</a:t>
          </a:r>
        </a:p>
      </dgm:t>
    </dgm:pt>
    <dgm:pt modelId="{B575BEDB-F2B0-45D1-9ADE-98BE4907AD2C}" type="parTrans" cxnId="{E1C46D5D-CBD7-4FD5-9E58-0B5407D00D05}">
      <dgm:prSet/>
      <dgm:spPr/>
      <dgm:t>
        <a:bodyPr/>
        <a:lstStyle/>
        <a:p>
          <a:endParaRPr lang="en-US"/>
        </a:p>
      </dgm:t>
    </dgm:pt>
    <dgm:pt modelId="{6CD28FD9-A5E8-480D-ACC2-78ABC4505B6C}" type="sibTrans" cxnId="{E1C46D5D-CBD7-4FD5-9E58-0B5407D00D05}">
      <dgm:prSet/>
      <dgm:spPr/>
      <dgm:t>
        <a:bodyPr/>
        <a:lstStyle/>
        <a:p>
          <a:endParaRPr lang="en-US"/>
        </a:p>
      </dgm:t>
    </dgm:pt>
    <dgm:pt modelId="{45079BEC-D83A-432E-B0BE-606C7EF3F5FB}">
      <dgm:prSet/>
      <dgm:spPr/>
      <dgm:t>
        <a:bodyPr/>
        <a:lstStyle/>
        <a:p>
          <a:r>
            <a:rPr lang="en-US" dirty="0" err="1"/>
            <a:t>Plotly</a:t>
          </a:r>
          <a:endParaRPr lang="en-US" dirty="0"/>
        </a:p>
      </dgm:t>
    </dgm:pt>
    <dgm:pt modelId="{C91F1467-3EF7-46B5-9897-C55555190D7D}" type="parTrans" cxnId="{111C06E1-06A8-4FD7-8C2B-F8C81798415A}">
      <dgm:prSet/>
      <dgm:spPr/>
      <dgm:t>
        <a:bodyPr/>
        <a:lstStyle/>
        <a:p>
          <a:endParaRPr lang="en-US"/>
        </a:p>
      </dgm:t>
    </dgm:pt>
    <dgm:pt modelId="{2CCAB05C-D9E4-4061-864D-CBD5B4693099}" type="sibTrans" cxnId="{111C06E1-06A8-4FD7-8C2B-F8C81798415A}">
      <dgm:prSet/>
      <dgm:spPr/>
      <dgm:t>
        <a:bodyPr/>
        <a:lstStyle/>
        <a:p>
          <a:endParaRPr lang="en-US"/>
        </a:p>
      </dgm:t>
    </dgm:pt>
    <dgm:pt modelId="{1C39EA78-DDA1-4D94-9082-D4AC2236BC81}">
      <dgm:prSet/>
      <dgm:spPr/>
      <dgm:t>
        <a:bodyPr/>
        <a:lstStyle/>
        <a:p>
          <a:r>
            <a:rPr lang="en-US" dirty="0"/>
            <a:t>Library for creating interactive packages</a:t>
          </a:r>
        </a:p>
      </dgm:t>
    </dgm:pt>
    <dgm:pt modelId="{A7ED46E4-0BEA-4F18-A6DE-7D137A387DE8}" type="parTrans" cxnId="{3595B7CC-3E32-499D-90F0-0D5B32056012}">
      <dgm:prSet/>
      <dgm:spPr/>
      <dgm:t>
        <a:bodyPr/>
        <a:lstStyle/>
        <a:p>
          <a:endParaRPr lang="en-US"/>
        </a:p>
      </dgm:t>
    </dgm:pt>
    <dgm:pt modelId="{8F4822F4-D010-4EE7-9A57-C7190E791B7E}" type="sibTrans" cxnId="{3595B7CC-3E32-499D-90F0-0D5B32056012}">
      <dgm:prSet/>
      <dgm:spPr/>
      <dgm:t>
        <a:bodyPr/>
        <a:lstStyle/>
        <a:p>
          <a:endParaRPr lang="en-US"/>
        </a:p>
      </dgm:t>
    </dgm:pt>
    <dgm:pt modelId="{7F7ECBF5-7E97-4F89-9CEA-295F9FEF2719}">
      <dgm:prSet/>
      <dgm:spPr/>
      <dgm:t>
        <a:bodyPr/>
        <a:lstStyle/>
        <a:p>
          <a:r>
            <a:rPr lang="en-US" dirty="0"/>
            <a:t>APIs exist for </a:t>
          </a:r>
          <a:r>
            <a:rPr lang="en-US" dirty="0" err="1"/>
            <a:t>plotly</a:t>
          </a:r>
          <a:r>
            <a:rPr lang="en-US" dirty="0"/>
            <a:t> plots in Python, JS, and Julia</a:t>
          </a:r>
        </a:p>
      </dgm:t>
    </dgm:pt>
    <dgm:pt modelId="{717EF854-8856-4FE2-B692-C61887F10F10}" type="parTrans" cxnId="{27473A1D-FB34-45A3-8BBC-1EBD5C7D5B05}">
      <dgm:prSet/>
      <dgm:spPr/>
      <dgm:t>
        <a:bodyPr/>
        <a:lstStyle/>
        <a:p>
          <a:endParaRPr lang="en-US"/>
        </a:p>
      </dgm:t>
    </dgm:pt>
    <dgm:pt modelId="{1B850851-EFB5-4B28-9588-C79323F22233}" type="sibTrans" cxnId="{27473A1D-FB34-45A3-8BBC-1EBD5C7D5B05}">
      <dgm:prSet/>
      <dgm:spPr/>
      <dgm:t>
        <a:bodyPr/>
        <a:lstStyle/>
        <a:p>
          <a:endParaRPr lang="en-US"/>
        </a:p>
      </dgm:t>
    </dgm:pt>
    <dgm:pt modelId="{95600D85-14A6-4991-98F1-B990CFB6BEDD}">
      <dgm:prSet/>
      <dgm:spPr/>
      <dgm:t>
        <a:bodyPr/>
        <a:lstStyle/>
        <a:p>
          <a:r>
            <a:rPr lang="en-US" dirty="0"/>
            <a:t>What won’t we talk about today?</a:t>
          </a:r>
        </a:p>
      </dgm:t>
    </dgm:pt>
    <dgm:pt modelId="{A142494E-6FA6-4658-B80F-7D128179216D}" type="parTrans" cxnId="{FB357202-D0AD-4118-A16A-52F5887338F8}">
      <dgm:prSet/>
      <dgm:spPr/>
      <dgm:t>
        <a:bodyPr/>
        <a:lstStyle/>
        <a:p>
          <a:endParaRPr lang="en-US"/>
        </a:p>
      </dgm:t>
    </dgm:pt>
    <dgm:pt modelId="{B5EB633E-D0FD-4F70-9E9B-A2971A231F09}" type="sibTrans" cxnId="{FB357202-D0AD-4118-A16A-52F5887338F8}">
      <dgm:prSet/>
      <dgm:spPr/>
      <dgm:t>
        <a:bodyPr/>
        <a:lstStyle/>
        <a:p>
          <a:endParaRPr lang="en-US"/>
        </a:p>
      </dgm:t>
    </dgm:pt>
    <dgm:pt modelId="{D444FA1E-239B-2B49-928E-53C3F191A0B5}">
      <dgm:prSet/>
      <dgm:spPr/>
      <dgm:t>
        <a:bodyPr/>
        <a:lstStyle/>
        <a:p>
          <a:r>
            <a:rPr lang="en-US" dirty="0"/>
            <a:t>What we will explore Today</a:t>
          </a:r>
        </a:p>
      </dgm:t>
    </dgm:pt>
    <dgm:pt modelId="{F10C4B86-4BAD-5B40-AD38-DD374C2355CC}" type="parTrans" cxnId="{43FFA17F-12B2-464E-B7A6-7B5316F2BEC8}">
      <dgm:prSet/>
      <dgm:spPr/>
      <dgm:t>
        <a:bodyPr/>
        <a:lstStyle/>
        <a:p>
          <a:endParaRPr lang="en-US"/>
        </a:p>
      </dgm:t>
    </dgm:pt>
    <dgm:pt modelId="{7EA162A3-C69F-7547-A73F-22C54D2CADE8}" type="sibTrans" cxnId="{43FFA17F-12B2-464E-B7A6-7B5316F2BEC8}">
      <dgm:prSet/>
      <dgm:spPr/>
      <dgm:t>
        <a:bodyPr/>
        <a:lstStyle/>
        <a:p>
          <a:endParaRPr lang="en-US"/>
        </a:p>
      </dgm:t>
    </dgm:pt>
    <dgm:pt modelId="{FD3DE072-32B6-3A40-AC8F-403CFB5BBD67}">
      <dgm:prSet/>
      <dgm:spPr/>
      <dgm:t>
        <a:bodyPr/>
        <a:lstStyle/>
        <a:p>
          <a:r>
            <a:rPr lang="en-US" dirty="0" err="1"/>
            <a:t>ggplot</a:t>
          </a:r>
          <a:r>
            <a:rPr lang="en-US" dirty="0"/>
            <a:t> Extensions</a:t>
          </a:r>
        </a:p>
      </dgm:t>
    </dgm:pt>
    <dgm:pt modelId="{D1BF8B55-72C3-7147-9906-CECCACD63F3A}" type="parTrans" cxnId="{73B629B6-3CC6-0648-AD3C-DC882C2BD68C}">
      <dgm:prSet/>
      <dgm:spPr/>
      <dgm:t>
        <a:bodyPr/>
        <a:lstStyle/>
        <a:p>
          <a:endParaRPr lang="en-US"/>
        </a:p>
      </dgm:t>
    </dgm:pt>
    <dgm:pt modelId="{403821A0-BDB9-A24A-851B-C009912B215F}" type="sibTrans" cxnId="{73B629B6-3CC6-0648-AD3C-DC882C2BD68C}">
      <dgm:prSet/>
      <dgm:spPr/>
      <dgm:t>
        <a:bodyPr/>
        <a:lstStyle/>
        <a:p>
          <a:endParaRPr lang="en-US"/>
        </a:p>
      </dgm:t>
    </dgm:pt>
    <dgm:pt modelId="{1A20FB0B-EEAC-E044-8C30-BF76D3562942}">
      <dgm:prSet/>
      <dgm:spPr/>
      <dgm:t>
        <a:bodyPr/>
        <a:lstStyle/>
        <a:p>
          <a:r>
            <a:rPr lang="en-US" dirty="0"/>
            <a:t>Data Viz Exploration Packages</a:t>
          </a:r>
        </a:p>
      </dgm:t>
    </dgm:pt>
    <dgm:pt modelId="{5F0F2C30-E1C9-2544-99E6-5860EFB75694}" type="parTrans" cxnId="{6BD1000E-F88A-BA4D-861D-004334E3346B}">
      <dgm:prSet/>
      <dgm:spPr/>
      <dgm:t>
        <a:bodyPr/>
        <a:lstStyle/>
        <a:p>
          <a:endParaRPr lang="en-US"/>
        </a:p>
      </dgm:t>
    </dgm:pt>
    <dgm:pt modelId="{3351CCA8-CA58-2E4D-82F5-331F8F17FA8F}" type="sibTrans" cxnId="{6BD1000E-F88A-BA4D-861D-004334E3346B}">
      <dgm:prSet/>
      <dgm:spPr/>
      <dgm:t>
        <a:bodyPr/>
        <a:lstStyle/>
        <a:p>
          <a:endParaRPr lang="en-US"/>
        </a:p>
      </dgm:t>
    </dgm:pt>
    <dgm:pt modelId="{AF68AEF9-46F5-E04A-9D1D-48EB0A330786}">
      <dgm:prSet/>
      <dgm:spPr/>
      <dgm:t>
        <a:bodyPr/>
        <a:lstStyle/>
        <a:p>
          <a:r>
            <a:rPr lang="en-US" dirty="0" err="1"/>
            <a:t>DataExplorer</a:t>
          </a:r>
          <a:endParaRPr lang="en-US" dirty="0"/>
        </a:p>
      </dgm:t>
    </dgm:pt>
    <dgm:pt modelId="{18EE9736-96B9-0A48-A315-F5392FCEB662}" type="parTrans" cxnId="{9EE78DA4-ACCA-544F-B09C-AF66AA5FF94B}">
      <dgm:prSet/>
      <dgm:spPr/>
      <dgm:t>
        <a:bodyPr/>
        <a:lstStyle/>
        <a:p>
          <a:endParaRPr lang="en-US"/>
        </a:p>
      </dgm:t>
    </dgm:pt>
    <dgm:pt modelId="{BC00497C-5880-0943-AB4F-A9B60471FEF6}" type="sibTrans" cxnId="{9EE78DA4-ACCA-544F-B09C-AF66AA5FF94B}">
      <dgm:prSet/>
      <dgm:spPr/>
      <dgm:t>
        <a:bodyPr/>
        <a:lstStyle/>
        <a:p>
          <a:endParaRPr lang="en-US"/>
        </a:p>
      </dgm:t>
    </dgm:pt>
    <dgm:pt modelId="{A4AD2419-F2CC-0E40-BA26-FB5941962030}">
      <dgm:prSet/>
      <dgm:spPr/>
      <dgm:t>
        <a:bodyPr/>
        <a:lstStyle/>
        <a:p>
          <a:r>
            <a:rPr lang="en-US" dirty="0"/>
            <a:t>esquisse</a:t>
          </a:r>
        </a:p>
      </dgm:t>
    </dgm:pt>
    <dgm:pt modelId="{D57FC63C-FAF7-D748-B10E-4EB14CE8C512}" type="parTrans" cxnId="{B878491C-091D-9142-97A8-988424BDB225}">
      <dgm:prSet/>
      <dgm:spPr/>
      <dgm:t>
        <a:bodyPr/>
        <a:lstStyle/>
        <a:p>
          <a:endParaRPr lang="en-US"/>
        </a:p>
      </dgm:t>
    </dgm:pt>
    <dgm:pt modelId="{25CA035D-8409-E249-A028-2E1D33DE9447}" type="sibTrans" cxnId="{B878491C-091D-9142-97A8-988424BDB225}">
      <dgm:prSet/>
      <dgm:spPr/>
      <dgm:t>
        <a:bodyPr/>
        <a:lstStyle/>
        <a:p>
          <a:endParaRPr lang="en-US"/>
        </a:p>
      </dgm:t>
    </dgm:pt>
    <dgm:pt modelId="{BEA3AACE-81B2-FA41-9D84-910FACF175C3}">
      <dgm:prSet/>
      <dgm:spPr/>
      <dgm:t>
        <a:bodyPr/>
        <a:lstStyle/>
        <a:p>
          <a:r>
            <a:rPr lang="en-US" dirty="0" err="1"/>
            <a:t>RShiny</a:t>
          </a:r>
          <a:endParaRPr lang="en-US" dirty="0"/>
        </a:p>
      </dgm:t>
    </dgm:pt>
    <dgm:pt modelId="{8A900D98-AD25-0745-8C5A-E6883021B935}" type="parTrans" cxnId="{820F58D2-91C7-A14E-B441-DF3B9F411F56}">
      <dgm:prSet/>
      <dgm:spPr/>
      <dgm:t>
        <a:bodyPr/>
        <a:lstStyle/>
        <a:p>
          <a:endParaRPr lang="en-US"/>
        </a:p>
      </dgm:t>
    </dgm:pt>
    <dgm:pt modelId="{99DF38A4-EF28-344E-820F-A0CA6CC663EC}" type="sibTrans" cxnId="{820F58D2-91C7-A14E-B441-DF3B9F411F56}">
      <dgm:prSet/>
      <dgm:spPr/>
      <dgm:t>
        <a:bodyPr/>
        <a:lstStyle/>
        <a:p>
          <a:endParaRPr lang="en-US"/>
        </a:p>
      </dgm:t>
    </dgm:pt>
    <dgm:pt modelId="{77AD39A7-7902-7D46-AE5B-08B317929A82}">
      <dgm:prSet/>
      <dgm:spPr/>
      <dgm:t>
        <a:bodyPr/>
        <a:lstStyle/>
        <a:p>
          <a:r>
            <a:rPr lang="en-US" dirty="0"/>
            <a:t>Framework for building dashboards</a:t>
          </a:r>
        </a:p>
      </dgm:t>
    </dgm:pt>
    <dgm:pt modelId="{ADDFDFDF-3CC2-2C48-9B8B-2E1B13B793E6}" type="parTrans" cxnId="{D50ADF5E-BB29-3D45-9C0A-F0B7A8861802}">
      <dgm:prSet/>
      <dgm:spPr/>
      <dgm:t>
        <a:bodyPr/>
        <a:lstStyle/>
        <a:p>
          <a:endParaRPr lang="en-US"/>
        </a:p>
      </dgm:t>
    </dgm:pt>
    <dgm:pt modelId="{0210F42D-848C-1D44-B396-B7FBE824DB68}" type="sibTrans" cxnId="{D50ADF5E-BB29-3D45-9C0A-F0B7A8861802}">
      <dgm:prSet/>
      <dgm:spPr/>
      <dgm:t>
        <a:bodyPr/>
        <a:lstStyle/>
        <a:p>
          <a:endParaRPr lang="en-US"/>
        </a:p>
      </dgm:t>
    </dgm:pt>
    <dgm:pt modelId="{BE802FE0-AB58-6B40-9AE2-B99826D677BD}">
      <dgm:prSet/>
      <dgm:spPr/>
      <dgm:t>
        <a:bodyPr/>
        <a:lstStyle/>
        <a:p>
          <a:r>
            <a:rPr lang="en-US" dirty="0"/>
            <a:t>Uses </a:t>
          </a:r>
          <a:r>
            <a:rPr lang="en-US" dirty="0" err="1"/>
            <a:t>ggplot</a:t>
          </a:r>
          <a:r>
            <a:rPr lang="en-US" dirty="0"/>
            <a:t> and </a:t>
          </a:r>
          <a:r>
            <a:rPr lang="en-US" dirty="0" err="1"/>
            <a:t>plotly</a:t>
          </a:r>
          <a:r>
            <a:rPr lang="en-US" dirty="0"/>
            <a:t> objects</a:t>
          </a:r>
        </a:p>
      </dgm:t>
    </dgm:pt>
    <dgm:pt modelId="{3D56B347-6B38-AF4D-820B-93FA1DCFD41D}" type="parTrans" cxnId="{04E779F8-FA1C-7249-A8DA-111AF102A6D0}">
      <dgm:prSet/>
      <dgm:spPr/>
      <dgm:t>
        <a:bodyPr/>
        <a:lstStyle/>
        <a:p>
          <a:endParaRPr lang="en-US"/>
        </a:p>
      </dgm:t>
    </dgm:pt>
    <dgm:pt modelId="{87AA4D68-27EF-A64F-9F48-7F592B300DD3}" type="sibTrans" cxnId="{04E779F8-FA1C-7249-A8DA-111AF102A6D0}">
      <dgm:prSet/>
      <dgm:spPr/>
      <dgm:t>
        <a:bodyPr/>
        <a:lstStyle/>
        <a:p>
          <a:endParaRPr lang="en-US"/>
        </a:p>
      </dgm:t>
    </dgm:pt>
    <dgm:pt modelId="{78DE5264-6284-E848-BFF2-916BB35179D9}" type="pres">
      <dgm:prSet presAssocID="{79C9A76D-55AE-49DD-B63C-175FBE39BDE4}" presName="vert0" presStyleCnt="0">
        <dgm:presLayoutVars>
          <dgm:dir/>
          <dgm:animOne val="branch"/>
          <dgm:animLvl val="lvl"/>
        </dgm:presLayoutVars>
      </dgm:prSet>
      <dgm:spPr/>
    </dgm:pt>
    <dgm:pt modelId="{7BF51A8F-1C21-3745-A8E6-1C9ECF949228}" type="pres">
      <dgm:prSet presAssocID="{D444FA1E-239B-2B49-928E-53C3F191A0B5}" presName="thickLine" presStyleLbl="alignNode1" presStyleIdx="0" presStyleCnt="2"/>
      <dgm:spPr/>
    </dgm:pt>
    <dgm:pt modelId="{5581EC15-724C-8145-B394-1BB9ECCBE040}" type="pres">
      <dgm:prSet presAssocID="{D444FA1E-239B-2B49-928E-53C3F191A0B5}" presName="horz1" presStyleCnt="0"/>
      <dgm:spPr/>
    </dgm:pt>
    <dgm:pt modelId="{E7F964ED-E967-6E4E-B229-153455D0BFAB}" type="pres">
      <dgm:prSet presAssocID="{D444FA1E-239B-2B49-928E-53C3F191A0B5}" presName="tx1" presStyleLbl="revTx" presStyleIdx="0" presStyleCnt="19"/>
      <dgm:spPr/>
    </dgm:pt>
    <dgm:pt modelId="{C7780B13-7CD8-4141-954E-CE0202D7E198}" type="pres">
      <dgm:prSet presAssocID="{D444FA1E-239B-2B49-928E-53C3F191A0B5}" presName="vert1" presStyleCnt="0"/>
      <dgm:spPr/>
    </dgm:pt>
    <dgm:pt modelId="{1D698C79-41AC-8245-8FCC-F6BE2B1C9C42}" type="pres">
      <dgm:prSet presAssocID="{66430786-E4E8-4F6F-81ED-4F21A1045AF8}" presName="vertSpace2a" presStyleCnt="0"/>
      <dgm:spPr/>
    </dgm:pt>
    <dgm:pt modelId="{2A56B99E-8D42-364D-9AC6-12CEFD965861}" type="pres">
      <dgm:prSet presAssocID="{66430786-E4E8-4F6F-81ED-4F21A1045AF8}" presName="horz2" presStyleCnt="0"/>
      <dgm:spPr/>
    </dgm:pt>
    <dgm:pt modelId="{E1442A64-EEFC-4B43-81F0-D2D2F87FFCA9}" type="pres">
      <dgm:prSet presAssocID="{66430786-E4E8-4F6F-81ED-4F21A1045AF8}" presName="horzSpace2" presStyleCnt="0"/>
      <dgm:spPr/>
    </dgm:pt>
    <dgm:pt modelId="{78C8062B-EC75-994E-8A7D-44BAA9560B2B}" type="pres">
      <dgm:prSet presAssocID="{66430786-E4E8-4F6F-81ED-4F21A1045AF8}" presName="tx2" presStyleLbl="revTx" presStyleIdx="1" presStyleCnt="19"/>
      <dgm:spPr/>
    </dgm:pt>
    <dgm:pt modelId="{2B6E55A2-CDA3-CB42-8A9E-5752DBD4D143}" type="pres">
      <dgm:prSet presAssocID="{66430786-E4E8-4F6F-81ED-4F21A1045AF8}" presName="vert2" presStyleCnt="0"/>
      <dgm:spPr/>
    </dgm:pt>
    <dgm:pt modelId="{97938E66-B15F-C940-87FB-F3DDF0AEAA59}" type="pres">
      <dgm:prSet presAssocID="{79CB1078-ED72-4414-BAE8-E6B9C6A2196B}" presName="horz3" presStyleCnt="0"/>
      <dgm:spPr/>
    </dgm:pt>
    <dgm:pt modelId="{23F8C1BA-EF2B-264A-AD19-25AEC907E031}" type="pres">
      <dgm:prSet presAssocID="{79CB1078-ED72-4414-BAE8-E6B9C6A2196B}" presName="horzSpace3" presStyleCnt="0"/>
      <dgm:spPr/>
    </dgm:pt>
    <dgm:pt modelId="{7A142AA8-2B68-3D4C-AA39-3380AD0A456D}" type="pres">
      <dgm:prSet presAssocID="{79CB1078-ED72-4414-BAE8-E6B9C6A2196B}" presName="tx3" presStyleLbl="revTx" presStyleIdx="2" presStyleCnt="19"/>
      <dgm:spPr/>
    </dgm:pt>
    <dgm:pt modelId="{1F990413-ADD2-4141-A6B5-AAD58558D2FC}" type="pres">
      <dgm:prSet presAssocID="{79CB1078-ED72-4414-BAE8-E6B9C6A2196B}" presName="vert3" presStyleCnt="0"/>
      <dgm:spPr/>
    </dgm:pt>
    <dgm:pt modelId="{29CCD3C5-AEAD-F841-AE25-1EAD9E2D4DC7}" type="pres">
      <dgm:prSet presAssocID="{056EA77D-2F69-4C58-B4C2-CAD598518564}" presName="thinLine3" presStyleLbl="callout" presStyleIdx="0" presStyleCnt="12"/>
      <dgm:spPr/>
    </dgm:pt>
    <dgm:pt modelId="{7515FA69-622E-3E44-B589-53DF0B2B4B8E}" type="pres">
      <dgm:prSet presAssocID="{161441B2-C3E0-482B-B0E2-9EBDE028890C}" presName="horz3" presStyleCnt="0"/>
      <dgm:spPr/>
    </dgm:pt>
    <dgm:pt modelId="{9ABB63C4-C87C-D84B-86E8-102038608355}" type="pres">
      <dgm:prSet presAssocID="{161441B2-C3E0-482B-B0E2-9EBDE028890C}" presName="horzSpace3" presStyleCnt="0"/>
      <dgm:spPr/>
    </dgm:pt>
    <dgm:pt modelId="{0132CA14-9647-5245-8106-018E9FCF3134}" type="pres">
      <dgm:prSet presAssocID="{161441B2-C3E0-482B-B0E2-9EBDE028890C}" presName="tx3" presStyleLbl="revTx" presStyleIdx="3" presStyleCnt="19"/>
      <dgm:spPr/>
    </dgm:pt>
    <dgm:pt modelId="{45E36AF3-2F88-C940-86EF-841C4F264ACD}" type="pres">
      <dgm:prSet presAssocID="{161441B2-C3E0-482B-B0E2-9EBDE028890C}" presName="vert3" presStyleCnt="0"/>
      <dgm:spPr/>
    </dgm:pt>
    <dgm:pt modelId="{4864F2DB-1F57-564F-A04B-E756F35FBC19}" type="pres">
      <dgm:prSet presAssocID="{30799FA6-BA2E-40AD-9FA5-2D22EB22FCFF}" presName="thinLine3" presStyleLbl="callout" presStyleIdx="1" presStyleCnt="12"/>
      <dgm:spPr/>
    </dgm:pt>
    <dgm:pt modelId="{BB1DB0E5-AEBA-C541-AE8A-5C28F328C746}" type="pres">
      <dgm:prSet presAssocID="{4B86DBD1-F637-4AE9-85FA-1D2102345E37}" presName="horz3" presStyleCnt="0"/>
      <dgm:spPr/>
    </dgm:pt>
    <dgm:pt modelId="{3F09CEF6-A1B4-7B44-B995-A4031D882F05}" type="pres">
      <dgm:prSet presAssocID="{4B86DBD1-F637-4AE9-85FA-1D2102345E37}" presName="horzSpace3" presStyleCnt="0"/>
      <dgm:spPr/>
    </dgm:pt>
    <dgm:pt modelId="{EB63A833-1624-A24D-A96A-BBBF0E6F6E6F}" type="pres">
      <dgm:prSet presAssocID="{4B86DBD1-F637-4AE9-85FA-1D2102345E37}" presName="tx3" presStyleLbl="revTx" presStyleIdx="4" presStyleCnt="19"/>
      <dgm:spPr/>
    </dgm:pt>
    <dgm:pt modelId="{893DD521-7B33-944A-9F31-3B780F6F3B0B}" type="pres">
      <dgm:prSet presAssocID="{4B86DBD1-F637-4AE9-85FA-1D2102345E37}" presName="vert3" presStyleCnt="0"/>
      <dgm:spPr/>
    </dgm:pt>
    <dgm:pt modelId="{AAE31B95-951A-774C-8CFF-D7A7372515D4}" type="pres">
      <dgm:prSet presAssocID="{66430786-E4E8-4F6F-81ED-4F21A1045AF8}" presName="thinLine2b" presStyleLbl="callout" presStyleIdx="2" presStyleCnt="12"/>
      <dgm:spPr/>
    </dgm:pt>
    <dgm:pt modelId="{20895AB6-AE1E-6940-87AE-E66A3E55D932}" type="pres">
      <dgm:prSet presAssocID="{66430786-E4E8-4F6F-81ED-4F21A1045AF8}" presName="vertSpace2b" presStyleCnt="0"/>
      <dgm:spPr/>
    </dgm:pt>
    <dgm:pt modelId="{E7DCD3FE-7790-5346-A1EF-717C0B0A9CD6}" type="pres">
      <dgm:prSet presAssocID="{9CDE24CB-15EC-42FB-8438-95122B4016E0}" presName="horz2" presStyleCnt="0"/>
      <dgm:spPr/>
    </dgm:pt>
    <dgm:pt modelId="{A45146E6-3635-E04C-A3B1-633580B2E617}" type="pres">
      <dgm:prSet presAssocID="{9CDE24CB-15EC-42FB-8438-95122B4016E0}" presName="horzSpace2" presStyleCnt="0"/>
      <dgm:spPr/>
    </dgm:pt>
    <dgm:pt modelId="{84C8C0AD-7E70-404B-BC79-B7DF84EC2AED}" type="pres">
      <dgm:prSet presAssocID="{9CDE24CB-15EC-42FB-8438-95122B4016E0}" presName="tx2" presStyleLbl="revTx" presStyleIdx="5" presStyleCnt="19"/>
      <dgm:spPr/>
    </dgm:pt>
    <dgm:pt modelId="{B5A107B3-4116-244B-9E71-EE4C05181864}" type="pres">
      <dgm:prSet presAssocID="{9CDE24CB-15EC-42FB-8438-95122B4016E0}" presName="vert2" presStyleCnt="0"/>
      <dgm:spPr/>
    </dgm:pt>
    <dgm:pt modelId="{18C8EE8C-D340-5E4E-A0CF-198FDB0BECE0}" type="pres">
      <dgm:prSet presAssocID="{F644A722-18E9-442F-B6A1-1D8879211F31}" presName="horz3" presStyleCnt="0"/>
      <dgm:spPr/>
    </dgm:pt>
    <dgm:pt modelId="{DE5A59B7-6986-AB49-A2E2-03C3B7F19774}" type="pres">
      <dgm:prSet presAssocID="{F644A722-18E9-442F-B6A1-1D8879211F31}" presName="horzSpace3" presStyleCnt="0"/>
      <dgm:spPr/>
    </dgm:pt>
    <dgm:pt modelId="{207A273E-0201-B84B-A435-07716EC53AC2}" type="pres">
      <dgm:prSet presAssocID="{F644A722-18E9-442F-B6A1-1D8879211F31}" presName="tx3" presStyleLbl="revTx" presStyleIdx="6" presStyleCnt="19"/>
      <dgm:spPr/>
    </dgm:pt>
    <dgm:pt modelId="{9F84C548-5A26-F246-B067-D5318C55E1A2}" type="pres">
      <dgm:prSet presAssocID="{F644A722-18E9-442F-B6A1-1D8879211F31}" presName="vert3" presStyleCnt="0"/>
      <dgm:spPr/>
    </dgm:pt>
    <dgm:pt modelId="{81B3520C-C028-9A44-B3ED-071D1140481A}" type="pres">
      <dgm:prSet presAssocID="{D38BC001-9DAD-4710-9DD4-A806147BCCAA}" presName="thinLine3" presStyleLbl="callout" presStyleIdx="3" presStyleCnt="12"/>
      <dgm:spPr/>
    </dgm:pt>
    <dgm:pt modelId="{08338168-C782-3A4A-8E21-9CE1D6F2AE98}" type="pres">
      <dgm:prSet presAssocID="{E3989EC9-015D-45A8-A0B0-3A41410E9AC2}" presName="horz3" presStyleCnt="0"/>
      <dgm:spPr/>
    </dgm:pt>
    <dgm:pt modelId="{C0ED0B92-C030-8A48-964F-21AC42C5FD45}" type="pres">
      <dgm:prSet presAssocID="{E3989EC9-015D-45A8-A0B0-3A41410E9AC2}" presName="horzSpace3" presStyleCnt="0"/>
      <dgm:spPr/>
    </dgm:pt>
    <dgm:pt modelId="{4790B982-8D0A-D848-9302-6B00AB44665D}" type="pres">
      <dgm:prSet presAssocID="{E3989EC9-015D-45A8-A0B0-3A41410E9AC2}" presName="tx3" presStyleLbl="revTx" presStyleIdx="7" presStyleCnt="19"/>
      <dgm:spPr/>
    </dgm:pt>
    <dgm:pt modelId="{09ADC4D3-4BA0-5346-BDBC-076FB49082DE}" type="pres">
      <dgm:prSet presAssocID="{E3989EC9-015D-45A8-A0B0-3A41410E9AC2}" presName="vert3" presStyleCnt="0"/>
      <dgm:spPr/>
    </dgm:pt>
    <dgm:pt modelId="{19C2AA2A-8701-EF48-863A-390786048BF0}" type="pres">
      <dgm:prSet presAssocID="{9CDE24CB-15EC-42FB-8438-95122B4016E0}" presName="thinLine2b" presStyleLbl="callout" presStyleIdx="4" presStyleCnt="12"/>
      <dgm:spPr/>
    </dgm:pt>
    <dgm:pt modelId="{C1DD9EC6-5D06-794D-AC70-04AC5A3AF0A7}" type="pres">
      <dgm:prSet presAssocID="{9CDE24CB-15EC-42FB-8438-95122B4016E0}" presName="vertSpace2b" presStyleCnt="0"/>
      <dgm:spPr/>
    </dgm:pt>
    <dgm:pt modelId="{8E10A2B7-61B1-F440-8673-ECCEE8F06413}" type="pres">
      <dgm:prSet presAssocID="{45079BEC-D83A-432E-B0BE-606C7EF3F5FB}" presName="horz2" presStyleCnt="0"/>
      <dgm:spPr/>
    </dgm:pt>
    <dgm:pt modelId="{018A169C-AFF4-7849-9A8E-012597E86CC3}" type="pres">
      <dgm:prSet presAssocID="{45079BEC-D83A-432E-B0BE-606C7EF3F5FB}" presName="horzSpace2" presStyleCnt="0"/>
      <dgm:spPr/>
    </dgm:pt>
    <dgm:pt modelId="{EEF63D26-9BFB-1A41-85C6-6061C06C85CB}" type="pres">
      <dgm:prSet presAssocID="{45079BEC-D83A-432E-B0BE-606C7EF3F5FB}" presName="tx2" presStyleLbl="revTx" presStyleIdx="8" presStyleCnt="19"/>
      <dgm:spPr/>
    </dgm:pt>
    <dgm:pt modelId="{65F89314-39B7-2B4B-ABB7-FC8611D15FC9}" type="pres">
      <dgm:prSet presAssocID="{45079BEC-D83A-432E-B0BE-606C7EF3F5FB}" presName="vert2" presStyleCnt="0"/>
      <dgm:spPr/>
    </dgm:pt>
    <dgm:pt modelId="{9F494159-51AB-E440-8B4E-133D653AA5AD}" type="pres">
      <dgm:prSet presAssocID="{1C39EA78-DDA1-4D94-9082-D4AC2236BC81}" presName="horz3" presStyleCnt="0"/>
      <dgm:spPr/>
    </dgm:pt>
    <dgm:pt modelId="{0D71F1E9-CEAD-9B41-97ED-C8C05AF49ECF}" type="pres">
      <dgm:prSet presAssocID="{1C39EA78-DDA1-4D94-9082-D4AC2236BC81}" presName="horzSpace3" presStyleCnt="0"/>
      <dgm:spPr/>
    </dgm:pt>
    <dgm:pt modelId="{AAABDF02-7F74-0E49-8A7A-34F95C284C28}" type="pres">
      <dgm:prSet presAssocID="{1C39EA78-DDA1-4D94-9082-D4AC2236BC81}" presName="tx3" presStyleLbl="revTx" presStyleIdx="9" presStyleCnt="19"/>
      <dgm:spPr/>
    </dgm:pt>
    <dgm:pt modelId="{7E6167D8-10E4-DA48-BDF6-AC592501B415}" type="pres">
      <dgm:prSet presAssocID="{1C39EA78-DDA1-4D94-9082-D4AC2236BC81}" presName="vert3" presStyleCnt="0"/>
      <dgm:spPr/>
    </dgm:pt>
    <dgm:pt modelId="{05CCCDCB-819B-1C4D-B082-BF3172AD352F}" type="pres">
      <dgm:prSet presAssocID="{8F4822F4-D010-4EE7-9A57-C7190E791B7E}" presName="thinLine3" presStyleLbl="callout" presStyleIdx="5" presStyleCnt="12"/>
      <dgm:spPr/>
    </dgm:pt>
    <dgm:pt modelId="{8986276F-B763-4C4E-BD1D-BB5D4AA66033}" type="pres">
      <dgm:prSet presAssocID="{7F7ECBF5-7E97-4F89-9CEA-295F9FEF2719}" presName="horz3" presStyleCnt="0"/>
      <dgm:spPr/>
    </dgm:pt>
    <dgm:pt modelId="{54C98A0E-9820-6949-A8ED-FB8F45F98E8D}" type="pres">
      <dgm:prSet presAssocID="{7F7ECBF5-7E97-4F89-9CEA-295F9FEF2719}" presName="horzSpace3" presStyleCnt="0"/>
      <dgm:spPr/>
    </dgm:pt>
    <dgm:pt modelId="{9465C049-3D75-6942-8375-BE8DE547D9E5}" type="pres">
      <dgm:prSet presAssocID="{7F7ECBF5-7E97-4F89-9CEA-295F9FEF2719}" presName="tx3" presStyleLbl="revTx" presStyleIdx="10" presStyleCnt="19"/>
      <dgm:spPr/>
    </dgm:pt>
    <dgm:pt modelId="{F1E034BD-8EC4-5043-9018-0EA393B86575}" type="pres">
      <dgm:prSet presAssocID="{7F7ECBF5-7E97-4F89-9CEA-295F9FEF2719}" presName="vert3" presStyleCnt="0"/>
      <dgm:spPr/>
    </dgm:pt>
    <dgm:pt modelId="{630C5108-CF2F-9B47-8226-C6EE64E5726D}" type="pres">
      <dgm:prSet presAssocID="{45079BEC-D83A-432E-B0BE-606C7EF3F5FB}" presName="thinLine2b" presStyleLbl="callout" presStyleIdx="6" presStyleCnt="12"/>
      <dgm:spPr/>
    </dgm:pt>
    <dgm:pt modelId="{3BAC824A-68B2-FC4B-B805-4DAD382CB484}" type="pres">
      <dgm:prSet presAssocID="{45079BEC-D83A-432E-B0BE-606C7EF3F5FB}" presName="vertSpace2b" presStyleCnt="0"/>
      <dgm:spPr/>
    </dgm:pt>
    <dgm:pt modelId="{9D3432CC-4234-6349-B77B-326181A03854}" type="pres">
      <dgm:prSet presAssocID="{95600D85-14A6-4991-98F1-B990CFB6BEDD}" presName="thickLine" presStyleLbl="alignNode1" presStyleIdx="1" presStyleCnt="2"/>
      <dgm:spPr/>
    </dgm:pt>
    <dgm:pt modelId="{206AC80B-7834-4B4D-A0A3-286B1EDDFA4C}" type="pres">
      <dgm:prSet presAssocID="{95600D85-14A6-4991-98F1-B990CFB6BEDD}" presName="horz1" presStyleCnt="0"/>
      <dgm:spPr/>
    </dgm:pt>
    <dgm:pt modelId="{7C111CC0-030D-124F-A519-3D8A3FC33552}" type="pres">
      <dgm:prSet presAssocID="{95600D85-14A6-4991-98F1-B990CFB6BEDD}" presName="tx1" presStyleLbl="revTx" presStyleIdx="11" presStyleCnt="19"/>
      <dgm:spPr/>
    </dgm:pt>
    <dgm:pt modelId="{09D4DDCE-FB9E-2B4E-81CA-3DA931CF4718}" type="pres">
      <dgm:prSet presAssocID="{95600D85-14A6-4991-98F1-B990CFB6BEDD}" presName="vert1" presStyleCnt="0"/>
      <dgm:spPr/>
    </dgm:pt>
    <dgm:pt modelId="{21544C40-2C96-0D4D-BC03-54E6516A1F7B}" type="pres">
      <dgm:prSet presAssocID="{FD3DE072-32B6-3A40-AC8F-403CFB5BBD67}" presName="vertSpace2a" presStyleCnt="0"/>
      <dgm:spPr/>
    </dgm:pt>
    <dgm:pt modelId="{ADA7C3B7-D510-654B-93C8-0AE1FEFA8B91}" type="pres">
      <dgm:prSet presAssocID="{FD3DE072-32B6-3A40-AC8F-403CFB5BBD67}" presName="horz2" presStyleCnt="0"/>
      <dgm:spPr/>
    </dgm:pt>
    <dgm:pt modelId="{DB183A4C-9FEA-9249-82C7-6AFC2F4A7A99}" type="pres">
      <dgm:prSet presAssocID="{FD3DE072-32B6-3A40-AC8F-403CFB5BBD67}" presName="horzSpace2" presStyleCnt="0"/>
      <dgm:spPr/>
    </dgm:pt>
    <dgm:pt modelId="{917D62BE-F372-044F-90C7-90A9DCF750E8}" type="pres">
      <dgm:prSet presAssocID="{FD3DE072-32B6-3A40-AC8F-403CFB5BBD67}" presName="tx2" presStyleLbl="revTx" presStyleIdx="12" presStyleCnt="19"/>
      <dgm:spPr/>
    </dgm:pt>
    <dgm:pt modelId="{D2F9C865-D579-6E49-B7C9-2F2FF3FE45F0}" type="pres">
      <dgm:prSet presAssocID="{FD3DE072-32B6-3A40-AC8F-403CFB5BBD67}" presName="vert2" presStyleCnt="0"/>
      <dgm:spPr/>
    </dgm:pt>
    <dgm:pt modelId="{4134CC16-C4E9-8B44-98CE-5424FDE36E54}" type="pres">
      <dgm:prSet presAssocID="{FD3DE072-32B6-3A40-AC8F-403CFB5BBD67}" presName="thinLine2b" presStyleLbl="callout" presStyleIdx="7" presStyleCnt="12"/>
      <dgm:spPr/>
    </dgm:pt>
    <dgm:pt modelId="{0A209A14-401B-B049-BC4C-168444AC066D}" type="pres">
      <dgm:prSet presAssocID="{FD3DE072-32B6-3A40-AC8F-403CFB5BBD67}" presName="vertSpace2b" presStyleCnt="0"/>
      <dgm:spPr/>
    </dgm:pt>
    <dgm:pt modelId="{611F770E-FF25-BA4E-838D-15E9ACDEA3B5}" type="pres">
      <dgm:prSet presAssocID="{1A20FB0B-EEAC-E044-8C30-BF76D3562942}" presName="horz2" presStyleCnt="0"/>
      <dgm:spPr/>
    </dgm:pt>
    <dgm:pt modelId="{956F29C3-73D8-5E4D-925D-3209162A0278}" type="pres">
      <dgm:prSet presAssocID="{1A20FB0B-EEAC-E044-8C30-BF76D3562942}" presName="horzSpace2" presStyleCnt="0"/>
      <dgm:spPr/>
    </dgm:pt>
    <dgm:pt modelId="{BB6640DC-051D-9C43-B1DB-595441F349D0}" type="pres">
      <dgm:prSet presAssocID="{1A20FB0B-EEAC-E044-8C30-BF76D3562942}" presName="tx2" presStyleLbl="revTx" presStyleIdx="13" presStyleCnt="19"/>
      <dgm:spPr/>
    </dgm:pt>
    <dgm:pt modelId="{A2DB3509-8986-3E4C-BAFC-61C904866625}" type="pres">
      <dgm:prSet presAssocID="{1A20FB0B-EEAC-E044-8C30-BF76D3562942}" presName="vert2" presStyleCnt="0"/>
      <dgm:spPr/>
    </dgm:pt>
    <dgm:pt modelId="{0F58B515-5607-4A43-85F4-625CE2121620}" type="pres">
      <dgm:prSet presAssocID="{AF68AEF9-46F5-E04A-9D1D-48EB0A330786}" presName="horz3" presStyleCnt="0"/>
      <dgm:spPr/>
    </dgm:pt>
    <dgm:pt modelId="{2668BCD3-472E-ED49-979A-C321106332DB}" type="pres">
      <dgm:prSet presAssocID="{AF68AEF9-46F5-E04A-9D1D-48EB0A330786}" presName="horzSpace3" presStyleCnt="0"/>
      <dgm:spPr/>
    </dgm:pt>
    <dgm:pt modelId="{BB0ADA83-5816-4F45-B251-F21133BBBBFF}" type="pres">
      <dgm:prSet presAssocID="{AF68AEF9-46F5-E04A-9D1D-48EB0A330786}" presName="tx3" presStyleLbl="revTx" presStyleIdx="14" presStyleCnt="19"/>
      <dgm:spPr/>
    </dgm:pt>
    <dgm:pt modelId="{9B0707EB-0FC6-BA41-87AE-52C647643CA5}" type="pres">
      <dgm:prSet presAssocID="{AF68AEF9-46F5-E04A-9D1D-48EB0A330786}" presName="vert3" presStyleCnt="0"/>
      <dgm:spPr/>
    </dgm:pt>
    <dgm:pt modelId="{5FB1265F-5754-2F49-9F72-675ED0043F82}" type="pres">
      <dgm:prSet presAssocID="{BC00497C-5880-0943-AB4F-A9B60471FEF6}" presName="thinLine3" presStyleLbl="callout" presStyleIdx="8" presStyleCnt="12"/>
      <dgm:spPr/>
    </dgm:pt>
    <dgm:pt modelId="{6E0F9547-BA08-9446-8D3E-CC57EF2E19AC}" type="pres">
      <dgm:prSet presAssocID="{A4AD2419-F2CC-0E40-BA26-FB5941962030}" presName="horz3" presStyleCnt="0"/>
      <dgm:spPr/>
    </dgm:pt>
    <dgm:pt modelId="{792AF736-CD21-4848-88CE-F246B1A28DCD}" type="pres">
      <dgm:prSet presAssocID="{A4AD2419-F2CC-0E40-BA26-FB5941962030}" presName="horzSpace3" presStyleCnt="0"/>
      <dgm:spPr/>
    </dgm:pt>
    <dgm:pt modelId="{72783C99-69C0-C84C-9DBE-1C263B5C2FEE}" type="pres">
      <dgm:prSet presAssocID="{A4AD2419-F2CC-0E40-BA26-FB5941962030}" presName="tx3" presStyleLbl="revTx" presStyleIdx="15" presStyleCnt="19"/>
      <dgm:spPr/>
    </dgm:pt>
    <dgm:pt modelId="{BC1512EE-86F2-C749-ACDC-974538096F6C}" type="pres">
      <dgm:prSet presAssocID="{A4AD2419-F2CC-0E40-BA26-FB5941962030}" presName="vert3" presStyleCnt="0"/>
      <dgm:spPr/>
    </dgm:pt>
    <dgm:pt modelId="{D330AC8F-9DB5-324C-81E2-3A4D7B6F6288}" type="pres">
      <dgm:prSet presAssocID="{1A20FB0B-EEAC-E044-8C30-BF76D3562942}" presName="thinLine2b" presStyleLbl="callout" presStyleIdx="9" presStyleCnt="12"/>
      <dgm:spPr/>
    </dgm:pt>
    <dgm:pt modelId="{90AEC605-3CC8-E44F-8B5C-C5167475576E}" type="pres">
      <dgm:prSet presAssocID="{1A20FB0B-EEAC-E044-8C30-BF76D3562942}" presName="vertSpace2b" presStyleCnt="0"/>
      <dgm:spPr/>
    </dgm:pt>
    <dgm:pt modelId="{C433440A-1F95-0D49-AC2F-E77D6EBF8F1B}" type="pres">
      <dgm:prSet presAssocID="{BEA3AACE-81B2-FA41-9D84-910FACF175C3}" presName="horz2" presStyleCnt="0"/>
      <dgm:spPr/>
    </dgm:pt>
    <dgm:pt modelId="{E9D44FB4-80D8-CC47-9C94-F506E40D78A7}" type="pres">
      <dgm:prSet presAssocID="{BEA3AACE-81B2-FA41-9D84-910FACF175C3}" presName="horzSpace2" presStyleCnt="0"/>
      <dgm:spPr/>
    </dgm:pt>
    <dgm:pt modelId="{B1F41C92-7E79-3645-9148-557745C3BD7E}" type="pres">
      <dgm:prSet presAssocID="{BEA3AACE-81B2-FA41-9D84-910FACF175C3}" presName="tx2" presStyleLbl="revTx" presStyleIdx="16" presStyleCnt="19"/>
      <dgm:spPr/>
    </dgm:pt>
    <dgm:pt modelId="{08D8888E-0998-0743-AA15-767609ED0BBB}" type="pres">
      <dgm:prSet presAssocID="{BEA3AACE-81B2-FA41-9D84-910FACF175C3}" presName="vert2" presStyleCnt="0"/>
      <dgm:spPr/>
    </dgm:pt>
    <dgm:pt modelId="{0C02B847-0F5F-984B-8424-4AF589125A22}" type="pres">
      <dgm:prSet presAssocID="{77AD39A7-7902-7D46-AE5B-08B317929A82}" presName="horz3" presStyleCnt="0"/>
      <dgm:spPr/>
    </dgm:pt>
    <dgm:pt modelId="{CDD17543-6341-B843-B8BA-B9FFD1ACEC1C}" type="pres">
      <dgm:prSet presAssocID="{77AD39A7-7902-7D46-AE5B-08B317929A82}" presName="horzSpace3" presStyleCnt="0"/>
      <dgm:spPr/>
    </dgm:pt>
    <dgm:pt modelId="{B5026B24-495B-7A4A-986F-CD6812FE3089}" type="pres">
      <dgm:prSet presAssocID="{77AD39A7-7902-7D46-AE5B-08B317929A82}" presName="tx3" presStyleLbl="revTx" presStyleIdx="17" presStyleCnt="19"/>
      <dgm:spPr/>
    </dgm:pt>
    <dgm:pt modelId="{7DE4D844-316E-2C4E-8872-56E04C3E18E1}" type="pres">
      <dgm:prSet presAssocID="{77AD39A7-7902-7D46-AE5B-08B317929A82}" presName="vert3" presStyleCnt="0"/>
      <dgm:spPr/>
    </dgm:pt>
    <dgm:pt modelId="{CC7EB806-F16F-CD41-A6F9-60EDEDDBA9F4}" type="pres">
      <dgm:prSet presAssocID="{0210F42D-848C-1D44-B396-B7FBE824DB68}" presName="thinLine3" presStyleLbl="callout" presStyleIdx="10" presStyleCnt="12"/>
      <dgm:spPr/>
    </dgm:pt>
    <dgm:pt modelId="{15549FB1-EF1D-0342-840B-3C9ADBC824C7}" type="pres">
      <dgm:prSet presAssocID="{BE802FE0-AB58-6B40-9AE2-B99826D677BD}" presName="horz3" presStyleCnt="0"/>
      <dgm:spPr/>
    </dgm:pt>
    <dgm:pt modelId="{1DA5AA1C-6D4C-0047-A049-C22EAF77F212}" type="pres">
      <dgm:prSet presAssocID="{BE802FE0-AB58-6B40-9AE2-B99826D677BD}" presName="horzSpace3" presStyleCnt="0"/>
      <dgm:spPr/>
    </dgm:pt>
    <dgm:pt modelId="{5E3EE502-F6F9-3B4C-8ECD-4D9E6EFAF6E1}" type="pres">
      <dgm:prSet presAssocID="{BE802FE0-AB58-6B40-9AE2-B99826D677BD}" presName="tx3" presStyleLbl="revTx" presStyleIdx="18" presStyleCnt="19"/>
      <dgm:spPr/>
    </dgm:pt>
    <dgm:pt modelId="{D4A602EF-FA97-504E-B7A9-403B71DAB4C2}" type="pres">
      <dgm:prSet presAssocID="{BE802FE0-AB58-6B40-9AE2-B99826D677BD}" presName="vert3" presStyleCnt="0"/>
      <dgm:spPr/>
    </dgm:pt>
    <dgm:pt modelId="{3B69F14F-EE77-BC42-A44C-307047EF65FE}" type="pres">
      <dgm:prSet presAssocID="{BEA3AACE-81B2-FA41-9D84-910FACF175C3}" presName="thinLine2b" presStyleLbl="callout" presStyleIdx="11" presStyleCnt="12"/>
      <dgm:spPr/>
    </dgm:pt>
    <dgm:pt modelId="{2D8302D1-48AD-914B-8FC3-2B4B6BDC723F}" type="pres">
      <dgm:prSet presAssocID="{BEA3AACE-81B2-FA41-9D84-910FACF175C3}" presName="vertSpace2b" presStyleCnt="0"/>
      <dgm:spPr/>
    </dgm:pt>
  </dgm:ptLst>
  <dgm:cxnLst>
    <dgm:cxn modelId="{FB357202-D0AD-4118-A16A-52F5887338F8}" srcId="{79C9A76D-55AE-49DD-B63C-175FBE39BDE4}" destId="{95600D85-14A6-4991-98F1-B990CFB6BEDD}" srcOrd="1" destOrd="0" parTransId="{A142494E-6FA6-4658-B80F-7D128179216D}" sibTransId="{B5EB633E-D0FD-4F70-9E9B-A2971A231F09}"/>
    <dgm:cxn modelId="{A577E406-EDF5-5C47-8D8C-B46A9181ED6D}" type="presOf" srcId="{7F7ECBF5-7E97-4F89-9CEA-295F9FEF2719}" destId="{9465C049-3D75-6942-8375-BE8DE547D9E5}" srcOrd="0" destOrd="0" presId="urn:microsoft.com/office/officeart/2008/layout/LinedList"/>
    <dgm:cxn modelId="{8262C60D-4924-6244-9B93-4A563E0F16A9}" type="presOf" srcId="{95600D85-14A6-4991-98F1-B990CFB6BEDD}" destId="{7C111CC0-030D-124F-A519-3D8A3FC33552}" srcOrd="0" destOrd="0" presId="urn:microsoft.com/office/officeart/2008/layout/LinedList"/>
    <dgm:cxn modelId="{6BD1000E-F88A-BA4D-861D-004334E3346B}" srcId="{95600D85-14A6-4991-98F1-B990CFB6BEDD}" destId="{1A20FB0B-EEAC-E044-8C30-BF76D3562942}" srcOrd="1" destOrd="0" parTransId="{5F0F2C30-E1C9-2544-99E6-5860EFB75694}" sibTransId="{3351CCA8-CA58-2E4D-82F5-331F8F17FA8F}"/>
    <dgm:cxn modelId="{D084C613-31AA-734A-8ECA-27F976550A71}" type="presOf" srcId="{77AD39A7-7902-7D46-AE5B-08B317929A82}" destId="{B5026B24-495B-7A4A-986F-CD6812FE3089}" srcOrd="0" destOrd="0" presId="urn:microsoft.com/office/officeart/2008/layout/LinedList"/>
    <dgm:cxn modelId="{45185419-4F55-4958-AA8D-9A73200BC822}" srcId="{9CDE24CB-15EC-42FB-8438-95122B4016E0}" destId="{F644A722-18E9-442F-B6A1-1D8879211F31}" srcOrd="0" destOrd="0" parTransId="{8E6C9837-D2E6-4970-B483-696038AB25BB}" sibTransId="{D38BC001-9DAD-4710-9DD4-A806147BCCAA}"/>
    <dgm:cxn modelId="{B878491C-091D-9142-97A8-988424BDB225}" srcId="{1A20FB0B-EEAC-E044-8C30-BF76D3562942}" destId="{A4AD2419-F2CC-0E40-BA26-FB5941962030}" srcOrd="1" destOrd="0" parTransId="{D57FC63C-FAF7-D748-B10E-4EB14CE8C512}" sibTransId="{25CA035D-8409-E249-A028-2E1D33DE9447}"/>
    <dgm:cxn modelId="{27473A1D-FB34-45A3-8BBC-1EBD5C7D5B05}" srcId="{45079BEC-D83A-432E-B0BE-606C7EF3F5FB}" destId="{7F7ECBF5-7E97-4F89-9CEA-295F9FEF2719}" srcOrd="1" destOrd="0" parTransId="{717EF854-8856-4FE2-B692-C61887F10F10}" sibTransId="{1B850851-EFB5-4B28-9588-C79323F22233}"/>
    <dgm:cxn modelId="{109E5637-602C-CD46-A7C0-B9DFEEB2B94D}" type="presOf" srcId="{4B86DBD1-F637-4AE9-85FA-1D2102345E37}" destId="{EB63A833-1624-A24D-A96A-BBBF0E6F6E6F}" srcOrd="0" destOrd="0" presId="urn:microsoft.com/office/officeart/2008/layout/LinedList"/>
    <dgm:cxn modelId="{DF0FAB42-9671-4308-8CF8-321BB4D20564}" srcId="{D444FA1E-239B-2B49-928E-53C3F191A0B5}" destId="{66430786-E4E8-4F6F-81ED-4F21A1045AF8}" srcOrd="0" destOrd="0" parTransId="{280D28C4-60E6-426C-A961-E4FAF28F03F5}" sibTransId="{D0B3675D-D924-483B-93DF-E0A83898FC3E}"/>
    <dgm:cxn modelId="{BD32F852-407F-C748-A91B-CFBD3D777C2A}" type="presOf" srcId="{D444FA1E-239B-2B49-928E-53C3F191A0B5}" destId="{E7F964ED-E967-6E4E-B229-153455D0BFAB}" srcOrd="0" destOrd="0" presId="urn:microsoft.com/office/officeart/2008/layout/LinedList"/>
    <dgm:cxn modelId="{1E653354-D609-4B3D-AE81-03627A61D147}" srcId="{66430786-E4E8-4F6F-81ED-4F21A1045AF8}" destId="{161441B2-C3E0-482B-B0E2-9EBDE028890C}" srcOrd="1" destOrd="0" parTransId="{B677423E-D7AC-4209-9E58-D607D0B228B1}" sibTransId="{30799FA6-BA2E-40AD-9FA5-2D22EB22FCFF}"/>
    <dgm:cxn modelId="{41294D59-0705-2A44-A310-5726204FD17B}" type="presOf" srcId="{BEA3AACE-81B2-FA41-9D84-910FACF175C3}" destId="{B1F41C92-7E79-3645-9148-557745C3BD7E}" srcOrd="0" destOrd="0" presId="urn:microsoft.com/office/officeart/2008/layout/LinedList"/>
    <dgm:cxn modelId="{17490B5B-48E4-EF40-95C4-571CDA3A9493}" type="presOf" srcId="{F644A722-18E9-442F-B6A1-1D8879211F31}" destId="{207A273E-0201-B84B-A435-07716EC53AC2}" srcOrd="0" destOrd="0" presId="urn:microsoft.com/office/officeart/2008/layout/LinedList"/>
    <dgm:cxn modelId="{E1C46D5D-CBD7-4FD5-9E58-0B5407D00D05}" srcId="{9CDE24CB-15EC-42FB-8438-95122B4016E0}" destId="{E3989EC9-015D-45A8-A0B0-3A41410E9AC2}" srcOrd="1" destOrd="0" parTransId="{B575BEDB-F2B0-45D1-9ADE-98BE4907AD2C}" sibTransId="{6CD28FD9-A5E8-480D-ACC2-78ABC4505B6C}"/>
    <dgm:cxn modelId="{D50ADF5E-BB29-3D45-9C0A-F0B7A8861802}" srcId="{BEA3AACE-81B2-FA41-9D84-910FACF175C3}" destId="{77AD39A7-7902-7D46-AE5B-08B317929A82}" srcOrd="0" destOrd="0" parTransId="{ADDFDFDF-3CC2-2C48-9B8B-2E1B13B793E6}" sibTransId="{0210F42D-848C-1D44-B396-B7FBE824DB68}"/>
    <dgm:cxn modelId="{43FFA17F-12B2-464E-B7A6-7B5316F2BEC8}" srcId="{79C9A76D-55AE-49DD-B63C-175FBE39BDE4}" destId="{D444FA1E-239B-2B49-928E-53C3F191A0B5}" srcOrd="0" destOrd="0" parTransId="{F10C4B86-4BAD-5B40-AD38-DD374C2355CC}" sibTransId="{7EA162A3-C69F-7547-A73F-22C54D2CADE8}"/>
    <dgm:cxn modelId="{6E431291-9C3A-334A-9866-C86B4B6B0A2F}" type="presOf" srcId="{FD3DE072-32B6-3A40-AC8F-403CFB5BBD67}" destId="{917D62BE-F372-044F-90C7-90A9DCF750E8}" srcOrd="0" destOrd="0" presId="urn:microsoft.com/office/officeart/2008/layout/LinedList"/>
    <dgm:cxn modelId="{56B6F393-50B6-884E-AF38-BB4749DB6321}" type="presOf" srcId="{E3989EC9-015D-45A8-A0B0-3A41410E9AC2}" destId="{4790B982-8D0A-D848-9302-6B00AB44665D}" srcOrd="0" destOrd="0" presId="urn:microsoft.com/office/officeart/2008/layout/LinedList"/>
    <dgm:cxn modelId="{0B033596-E842-9746-A68F-E3E6F5C143EF}" type="presOf" srcId="{AF68AEF9-46F5-E04A-9D1D-48EB0A330786}" destId="{BB0ADA83-5816-4F45-B251-F21133BBBBFF}" srcOrd="0" destOrd="0" presId="urn:microsoft.com/office/officeart/2008/layout/LinedList"/>
    <dgm:cxn modelId="{9A389297-29F3-614B-8A26-E91DAE5681E9}" type="presOf" srcId="{BE802FE0-AB58-6B40-9AE2-B99826D677BD}" destId="{5E3EE502-F6F9-3B4C-8ECD-4D9E6EFAF6E1}" srcOrd="0" destOrd="0" presId="urn:microsoft.com/office/officeart/2008/layout/LinedList"/>
    <dgm:cxn modelId="{9EE78DA4-ACCA-544F-B09C-AF66AA5FF94B}" srcId="{1A20FB0B-EEAC-E044-8C30-BF76D3562942}" destId="{AF68AEF9-46F5-E04A-9D1D-48EB0A330786}" srcOrd="0" destOrd="0" parTransId="{18EE9736-96B9-0A48-A315-F5392FCEB662}" sibTransId="{BC00497C-5880-0943-AB4F-A9B60471FEF6}"/>
    <dgm:cxn modelId="{6AEFDEAD-FA76-E541-BA7C-CFBAF5E95F2F}" type="presOf" srcId="{1A20FB0B-EEAC-E044-8C30-BF76D3562942}" destId="{BB6640DC-051D-9C43-B1DB-595441F349D0}" srcOrd="0" destOrd="0" presId="urn:microsoft.com/office/officeart/2008/layout/LinedList"/>
    <dgm:cxn modelId="{024EAFB3-92F0-40DD-9743-33365F32C55A}" srcId="{66430786-E4E8-4F6F-81ED-4F21A1045AF8}" destId="{79CB1078-ED72-4414-BAE8-E6B9C6A2196B}" srcOrd="0" destOrd="0" parTransId="{E55A946B-D935-4DCC-8829-EF78101BFB60}" sibTransId="{056EA77D-2F69-4C58-B4C2-CAD598518564}"/>
    <dgm:cxn modelId="{73B629B6-3CC6-0648-AD3C-DC882C2BD68C}" srcId="{95600D85-14A6-4991-98F1-B990CFB6BEDD}" destId="{FD3DE072-32B6-3A40-AC8F-403CFB5BBD67}" srcOrd="0" destOrd="0" parTransId="{D1BF8B55-72C3-7147-9906-CECCACD63F3A}" sibTransId="{403821A0-BDB9-A24A-851B-C009912B215F}"/>
    <dgm:cxn modelId="{71E417B8-9578-2243-9EA3-BC8EBDCCAAE1}" type="presOf" srcId="{A4AD2419-F2CC-0E40-BA26-FB5941962030}" destId="{72783C99-69C0-C84C-9DBE-1C263B5C2FEE}" srcOrd="0" destOrd="0" presId="urn:microsoft.com/office/officeart/2008/layout/LinedList"/>
    <dgm:cxn modelId="{DEC3C2BA-2871-E04E-B27B-DEF5FE91149A}" type="presOf" srcId="{79CB1078-ED72-4414-BAE8-E6B9C6A2196B}" destId="{7A142AA8-2B68-3D4C-AA39-3380AD0A456D}" srcOrd="0" destOrd="0" presId="urn:microsoft.com/office/officeart/2008/layout/LinedList"/>
    <dgm:cxn modelId="{368051C0-4153-054A-988C-4EE6EE25DF9A}" type="presOf" srcId="{9CDE24CB-15EC-42FB-8438-95122B4016E0}" destId="{84C8C0AD-7E70-404B-BC79-B7DF84EC2AED}" srcOrd="0" destOrd="0" presId="urn:microsoft.com/office/officeart/2008/layout/LinedList"/>
    <dgm:cxn modelId="{E96908C6-1D75-5449-8E07-EE5F8BD8A637}" type="presOf" srcId="{79C9A76D-55AE-49DD-B63C-175FBE39BDE4}" destId="{78DE5264-6284-E848-BFF2-916BB35179D9}" srcOrd="0" destOrd="0" presId="urn:microsoft.com/office/officeart/2008/layout/LinedList"/>
    <dgm:cxn modelId="{ADA9B5CA-F4BA-B946-AF88-5EBAFECA2F6B}" type="presOf" srcId="{66430786-E4E8-4F6F-81ED-4F21A1045AF8}" destId="{78C8062B-EC75-994E-8A7D-44BAA9560B2B}" srcOrd="0" destOrd="0" presId="urn:microsoft.com/office/officeart/2008/layout/LinedList"/>
    <dgm:cxn modelId="{3595B7CC-3E32-499D-90F0-0D5B32056012}" srcId="{45079BEC-D83A-432E-B0BE-606C7EF3F5FB}" destId="{1C39EA78-DDA1-4D94-9082-D4AC2236BC81}" srcOrd="0" destOrd="0" parTransId="{A7ED46E4-0BEA-4F18-A6DE-7D137A387DE8}" sibTransId="{8F4822F4-D010-4EE7-9A57-C7190E791B7E}"/>
    <dgm:cxn modelId="{1B9E1FCF-22E9-45D6-8B90-617C69F7ABA2}" srcId="{D444FA1E-239B-2B49-928E-53C3F191A0B5}" destId="{9CDE24CB-15EC-42FB-8438-95122B4016E0}" srcOrd="1" destOrd="0" parTransId="{23DA99F3-6F67-48F5-8AB0-7D70AE7DEA58}" sibTransId="{FE1A799C-5A13-4805-B44B-8863C99816F9}"/>
    <dgm:cxn modelId="{820F58D2-91C7-A14E-B441-DF3B9F411F56}" srcId="{95600D85-14A6-4991-98F1-B990CFB6BEDD}" destId="{BEA3AACE-81B2-FA41-9D84-910FACF175C3}" srcOrd="2" destOrd="0" parTransId="{8A900D98-AD25-0745-8C5A-E6883021B935}" sibTransId="{99DF38A4-EF28-344E-820F-A0CA6CC663EC}"/>
    <dgm:cxn modelId="{A5334CDD-40D4-4CBA-AE02-EC549E1EB28A}" srcId="{66430786-E4E8-4F6F-81ED-4F21A1045AF8}" destId="{4B86DBD1-F637-4AE9-85FA-1D2102345E37}" srcOrd="2" destOrd="0" parTransId="{92AD7E2F-82A8-455B-AEED-C3BE4E8354AE}" sibTransId="{58556298-ADD6-4F7C-A68B-55FCF72E545F}"/>
    <dgm:cxn modelId="{111C06E1-06A8-4FD7-8C2B-F8C81798415A}" srcId="{D444FA1E-239B-2B49-928E-53C3F191A0B5}" destId="{45079BEC-D83A-432E-B0BE-606C7EF3F5FB}" srcOrd="2" destOrd="0" parTransId="{C91F1467-3EF7-46B5-9897-C55555190D7D}" sibTransId="{2CCAB05C-D9E4-4061-864D-CBD5B4693099}"/>
    <dgm:cxn modelId="{775740E4-C302-544D-AF88-0553DE9EDFF7}" type="presOf" srcId="{161441B2-C3E0-482B-B0E2-9EBDE028890C}" destId="{0132CA14-9647-5245-8106-018E9FCF3134}" srcOrd="0" destOrd="0" presId="urn:microsoft.com/office/officeart/2008/layout/LinedList"/>
    <dgm:cxn modelId="{40808CE9-A662-A246-A2CB-D2CBD406E54D}" type="presOf" srcId="{1C39EA78-DDA1-4D94-9082-D4AC2236BC81}" destId="{AAABDF02-7F74-0E49-8A7A-34F95C284C28}" srcOrd="0" destOrd="0" presId="urn:microsoft.com/office/officeart/2008/layout/LinedList"/>
    <dgm:cxn modelId="{04E779F8-FA1C-7249-A8DA-111AF102A6D0}" srcId="{BEA3AACE-81B2-FA41-9D84-910FACF175C3}" destId="{BE802FE0-AB58-6B40-9AE2-B99826D677BD}" srcOrd="1" destOrd="0" parTransId="{3D56B347-6B38-AF4D-820B-93FA1DCFD41D}" sibTransId="{87AA4D68-27EF-A64F-9F48-7F592B300DD3}"/>
    <dgm:cxn modelId="{0361B5F9-BF66-1349-B5FE-200CB3122672}" type="presOf" srcId="{45079BEC-D83A-432E-B0BE-606C7EF3F5FB}" destId="{EEF63D26-9BFB-1A41-85C6-6061C06C85CB}" srcOrd="0" destOrd="0" presId="urn:microsoft.com/office/officeart/2008/layout/LinedList"/>
    <dgm:cxn modelId="{2F3CF6CC-6310-D64D-BFB8-CCB953A5E250}" type="presParOf" srcId="{78DE5264-6284-E848-BFF2-916BB35179D9}" destId="{7BF51A8F-1C21-3745-A8E6-1C9ECF949228}" srcOrd="0" destOrd="0" presId="urn:microsoft.com/office/officeart/2008/layout/LinedList"/>
    <dgm:cxn modelId="{4E294E46-39EE-CC44-B75C-1C39B74E4717}" type="presParOf" srcId="{78DE5264-6284-E848-BFF2-916BB35179D9}" destId="{5581EC15-724C-8145-B394-1BB9ECCBE040}" srcOrd="1" destOrd="0" presId="urn:microsoft.com/office/officeart/2008/layout/LinedList"/>
    <dgm:cxn modelId="{2B654DC3-1D17-9948-8E8F-536F7EE24054}" type="presParOf" srcId="{5581EC15-724C-8145-B394-1BB9ECCBE040}" destId="{E7F964ED-E967-6E4E-B229-153455D0BFAB}" srcOrd="0" destOrd="0" presId="urn:microsoft.com/office/officeart/2008/layout/LinedList"/>
    <dgm:cxn modelId="{4B19CA1F-146F-214C-B324-C714481D78CB}" type="presParOf" srcId="{5581EC15-724C-8145-B394-1BB9ECCBE040}" destId="{C7780B13-7CD8-4141-954E-CE0202D7E198}" srcOrd="1" destOrd="0" presId="urn:microsoft.com/office/officeart/2008/layout/LinedList"/>
    <dgm:cxn modelId="{22381DAC-EFB9-D940-8CFB-A47E3FFD752D}" type="presParOf" srcId="{C7780B13-7CD8-4141-954E-CE0202D7E198}" destId="{1D698C79-41AC-8245-8FCC-F6BE2B1C9C42}" srcOrd="0" destOrd="0" presId="urn:microsoft.com/office/officeart/2008/layout/LinedList"/>
    <dgm:cxn modelId="{99F60233-E88F-FD4A-B6E7-54E036CA4DC6}" type="presParOf" srcId="{C7780B13-7CD8-4141-954E-CE0202D7E198}" destId="{2A56B99E-8D42-364D-9AC6-12CEFD965861}" srcOrd="1" destOrd="0" presId="urn:microsoft.com/office/officeart/2008/layout/LinedList"/>
    <dgm:cxn modelId="{1C171F0D-DC2D-194A-BE56-B7760EFCF615}" type="presParOf" srcId="{2A56B99E-8D42-364D-9AC6-12CEFD965861}" destId="{E1442A64-EEFC-4B43-81F0-D2D2F87FFCA9}" srcOrd="0" destOrd="0" presId="urn:microsoft.com/office/officeart/2008/layout/LinedList"/>
    <dgm:cxn modelId="{07153B16-F60C-5746-B238-B3C296FFEFDF}" type="presParOf" srcId="{2A56B99E-8D42-364D-9AC6-12CEFD965861}" destId="{78C8062B-EC75-994E-8A7D-44BAA9560B2B}" srcOrd="1" destOrd="0" presId="urn:microsoft.com/office/officeart/2008/layout/LinedList"/>
    <dgm:cxn modelId="{C230968C-AA68-3446-8298-753D8B4A793B}" type="presParOf" srcId="{2A56B99E-8D42-364D-9AC6-12CEFD965861}" destId="{2B6E55A2-CDA3-CB42-8A9E-5752DBD4D143}" srcOrd="2" destOrd="0" presId="urn:microsoft.com/office/officeart/2008/layout/LinedList"/>
    <dgm:cxn modelId="{983E58BB-4543-0448-847D-AF553B3DCBEB}" type="presParOf" srcId="{2B6E55A2-CDA3-CB42-8A9E-5752DBD4D143}" destId="{97938E66-B15F-C940-87FB-F3DDF0AEAA59}" srcOrd="0" destOrd="0" presId="urn:microsoft.com/office/officeart/2008/layout/LinedList"/>
    <dgm:cxn modelId="{8E647446-82A4-0D45-96F2-AC21D7311196}" type="presParOf" srcId="{97938E66-B15F-C940-87FB-F3DDF0AEAA59}" destId="{23F8C1BA-EF2B-264A-AD19-25AEC907E031}" srcOrd="0" destOrd="0" presId="urn:microsoft.com/office/officeart/2008/layout/LinedList"/>
    <dgm:cxn modelId="{255B0CB3-A48A-6B48-B28E-AA162D6F8ABD}" type="presParOf" srcId="{97938E66-B15F-C940-87FB-F3DDF0AEAA59}" destId="{7A142AA8-2B68-3D4C-AA39-3380AD0A456D}" srcOrd="1" destOrd="0" presId="urn:microsoft.com/office/officeart/2008/layout/LinedList"/>
    <dgm:cxn modelId="{150D7BB4-7C55-6A44-AB38-614C66F47864}" type="presParOf" srcId="{97938E66-B15F-C940-87FB-F3DDF0AEAA59}" destId="{1F990413-ADD2-4141-A6B5-AAD58558D2FC}" srcOrd="2" destOrd="0" presId="urn:microsoft.com/office/officeart/2008/layout/LinedList"/>
    <dgm:cxn modelId="{0BF2B30A-0A8E-B14D-AEC2-017BF0AA3488}" type="presParOf" srcId="{2B6E55A2-CDA3-CB42-8A9E-5752DBD4D143}" destId="{29CCD3C5-AEAD-F841-AE25-1EAD9E2D4DC7}" srcOrd="1" destOrd="0" presId="urn:microsoft.com/office/officeart/2008/layout/LinedList"/>
    <dgm:cxn modelId="{11A15161-7944-DE43-AD5F-77D03FB98D6D}" type="presParOf" srcId="{2B6E55A2-CDA3-CB42-8A9E-5752DBD4D143}" destId="{7515FA69-622E-3E44-B589-53DF0B2B4B8E}" srcOrd="2" destOrd="0" presId="urn:microsoft.com/office/officeart/2008/layout/LinedList"/>
    <dgm:cxn modelId="{3E6A3302-9E93-154B-B323-F5C24A2A730B}" type="presParOf" srcId="{7515FA69-622E-3E44-B589-53DF0B2B4B8E}" destId="{9ABB63C4-C87C-D84B-86E8-102038608355}" srcOrd="0" destOrd="0" presId="urn:microsoft.com/office/officeart/2008/layout/LinedList"/>
    <dgm:cxn modelId="{F53D0584-13B5-6247-BA76-E4A92E364C50}" type="presParOf" srcId="{7515FA69-622E-3E44-B589-53DF0B2B4B8E}" destId="{0132CA14-9647-5245-8106-018E9FCF3134}" srcOrd="1" destOrd="0" presId="urn:microsoft.com/office/officeart/2008/layout/LinedList"/>
    <dgm:cxn modelId="{90E1BDC0-D759-404B-96FF-F042BB572A23}" type="presParOf" srcId="{7515FA69-622E-3E44-B589-53DF0B2B4B8E}" destId="{45E36AF3-2F88-C940-86EF-841C4F264ACD}" srcOrd="2" destOrd="0" presId="urn:microsoft.com/office/officeart/2008/layout/LinedList"/>
    <dgm:cxn modelId="{DD73F240-7F36-2D4F-91CC-B16884BEFF29}" type="presParOf" srcId="{2B6E55A2-CDA3-CB42-8A9E-5752DBD4D143}" destId="{4864F2DB-1F57-564F-A04B-E756F35FBC19}" srcOrd="3" destOrd="0" presId="urn:microsoft.com/office/officeart/2008/layout/LinedList"/>
    <dgm:cxn modelId="{1FCB271F-D82C-B845-A239-9ACEF4A2816E}" type="presParOf" srcId="{2B6E55A2-CDA3-CB42-8A9E-5752DBD4D143}" destId="{BB1DB0E5-AEBA-C541-AE8A-5C28F328C746}" srcOrd="4" destOrd="0" presId="urn:microsoft.com/office/officeart/2008/layout/LinedList"/>
    <dgm:cxn modelId="{79D7F5D0-01E2-C244-97DA-93504D5BD9CF}" type="presParOf" srcId="{BB1DB0E5-AEBA-C541-AE8A-5C28F328C746}" destId="{3F09CEF6-A1B4-7B44-B995-A4031D882F05}" srcOrd="0" destOrd="0" presId="urn:microsoft.com/office/officeart/2008/layout/LinedList"/>
    <dgm:cxn modelId="{937C0148-8B35-C74B-9A3D-995CF02FC275}" type="presParOf" srcId="{BB1DB0E5-AEBA-C541-AE8A-5C28F328C746}" destId="{EB63A833-1624-A24D-A96A-BBBF0E6F6E6F}" srcOrd="1" destOrd="0" presId="urn:microsoft.com/office/officeart/2008/layout/LinedList"/>
    <dgm:cxn modelId="{DA39F52A-869D-804F-B3D9-4E3574468C1A}" type="presParOf" srcId="{BB1DB0E5-AEBA-C541-AE8A-5C28F328C746}" destId="{893DD521-7B33-944A-9F31-3B780F6F3B0B}" srcOrd="2" destOrd="0" presId="urn:microsoft.com/office/officeart/2008/layout/LinedList"/>
    <dgm:cxn modelId="{FDD1010A-67E5-3243-BD14-D76B1E315116}" type="presParOf" srcId="{C7780B13-7CD8-4141-954E-CE0202D7E198}" destId="{AAE31B95-951A-774C-8CFF-D7A7372515D4}" srcOrd="2" destOrd="0" presId="urn:microsoft.com/office/officeart/2008/layout/LinedList"/>
    <dgm:cxn modelId="{46036ECA-FFD9-4648-B242-6A2547FB016C}" type="presParOf" srcId="{C7780B13-7CD8-4141-954E-CE0202D7E198}" destId="{20895AB6-AE1E-6940-87AE-E66A3E55D932}" srcOrd="3" destOrd="0" presId="urn:microsoft.com/office/officeart/2008/layout/LinedList"/>
    <dgm:cxn modelId="{39D33165-1C02-9043-81B4-47A91DF695B0}" type="presParOf" srcId="{C7780B13-7CD8-4141-954E-CE0202D7E198}" destId="{E7DCD3FE-7790-5346-A1EF-717C0B0A9CD6}" srcOrd="4" destOrd="0" presId="urn:microsoft.com/office/officeart/2008/layout/LinedList"/>
    <dgm:cxn modelId="{A8581855-1745-6A4E-B30D-DFC603A24152}" type="presParOf" srcId="{E7DCD3FE-7790-5346-A1EF-717C0B0A9CD6}" destId="{A45146E6-3635-E04C-A3B1-633580B2E617}" srcOrd="0" destOrd="0" presId="urn:microsoft.com/office/officeart/2008/layout/LinedList"/>
    <dgm:cxn modelId="{5F49877F-58BC-B544-969D-7BCF6AFA3AD8}" type="presParOf" srcId="{E7DCD3FE-7790-5346-A1EF-717C0B0A9CD6}" destId="{84C8C0AD-7E70-404B-BC79-B7DF84EC2AED}" srcOrd="1" destOrd="0" presId="urn:microsoft.com/office/officeart/2008/layout/LinedList"/>
    <dgm:cxn modelId="{480FD4C7-6397-B642-84BC-F1B90DC5BC96}" type="presParOf" srcId="{E7DCD3FE-7790-5346-A1EF-717C0B0A9CD6}" destId="{B5A107B3-4116-244B-9E71-EE4C05181864}" srcOrd="2" destOrd="0" presId="urn:microsoft.com/office/officeart/2008/layout/LinedList"/>
    <dgm:cxn modelId="{4F789EFA-1AA7-E647-95E4-9447186C3A30}" type="presParOf" srcId="{B5A107B3-4116-244B-9E71-EE4C05181864}" destId="{18C8EE8C-D340-5E4E-A0CF-198FDB0BECE0}" srcOrd="0" destOrd="0" presId="urn:microsoft.com/office/officeart/2008/layout/LinedList"/>
    <dgm:cxn modelId="{F331BC22-D305-5B4C-9F01-4601946AD15B}" type="presParOf" srcId="{18C8EE8C-D340-5E4E-A0CF-198FDB0BECE0}" destId="{DE5A59B7-6986-AB49-A2E2-03C3B7F19774}" srcOrd="0" destOrd="0" presId="urn:microsoft.com/office/officeart/2008/layout/LinedList"/>
    <dgm:cxn modelId="{767BEDCE-E222-F04D-8117-D740D43A2AC7}" type="presParOf" srcId="{18C8EE8C-D340-5E4E-A0CF-198FDB0BECE0}" destId="{207A273E-0201-B84B-A435-07716EC53AC2}" srcOrd="1" destOrd="0" presId="urn:microsoft.com/office/officeart/2008/layout/LinedList"/>
    <dgm:cxn modelId="{F361527D-142A-014D-B8BD-B7372AD52D97}" type="presParOf" srcId="{18C8EE8C-D340-5E4E-A0CF-198FDB0BECE0}" destId="{9F84C548-5A26-F246-B067-D5318C55E1A2}" srcOrd="2" destOrd="0" presId="urn:microsoft.com/office/officeart/2008/layout/LinedList"/>
    <dgm:cxn modelId="{A6B8A1D2-A2A4-D04A-BAAE-6B5B327747FC}" type="presParOf" srcId="{B5A107B3-4116-244B-9E71-EE4C05181864}" destId="{81B3520C-C028-9A44-B3ED-071D1140481A}" srcOrd="1" destOrd="0" presId="urn:microsoft.com/office/officeart/2008/layout/LinedList"/>
    <dgm:cxn modelId="{70D2C689-9853-1F41-A44E-FA841896C85A}" type="presParOf" srcId="{B5A107B3-4116-244B-9E71-EE4C05181864}" destId="{08338168-C782-3A4A-8E21-9CE1D6F2AE98}" srcOrd="2" destOrd="0" presId="urn:microsoft.com/office/officeart/2008/layout/LinedList"/>
    <dgm:cxn modelId="{636D90EC-013B-3547-93BA-111A68C3E45B}" type="presParOf" srcId="{08338168-C782-3A4A-8E21-9CE1D6F2AE98}" destId="{C0ED0B92-C030-8A48-964F-21AC42C5FD45}" srcOrd="0" destOrd="0" presId="urn:microsoft.com/office/officeart/2008/layout/LinedList"/>
    <dgm:cxn modelId="{ABC8075F-4ECB-5943-9155-E0B6B65A69AD}" type="presParOf" srcId="{08338168-C782-3A4A-8E21-9CE1D6F2AE98}" destId="{4790B982-8D0A-D848-9302-6B00AB44665D}" srcOrd="1" destOrd="0" presId="urn:microsoft.com/office/officeart/2008/layout/LinedList"/>
    <dgm:cxn modelId="{C75FEE0E-07A8-0F4B-B504-B3535459F6DB}" type="presParOf" srcId="{08338168-C782-3A4A-8E21-9CE1D6F2AE98}" destId="{09ADC4D3-4BA0-5346-BDBC-076FB49082DE}" srcOrd="2" destOrd="0" presId="urn:microsoft.com/office/officeart/2008/layout/LinedList"/>
    <dgm:cxn modelId="{E88FFB02-3C5E-2F49-B6F4-DBA53E84197E}" type="presParOf" srcId="{C7780B13-7CD8-4141-954E-CE0202D7E198}" destId="{19C2AA2A-8701-EF48-863A-390786048BF0}" srcOrd="5" destOrd="0" presId="urn:microsoft.com/office/officeart/2008/layout/LinedList"/>
    <dgm:cxn modelId="{B83B79BF-649B-B246-A588-2656B09219E9}" type="presParOf" srcId="{C7780B13-7CD8-4141-954E-CE0202D7E198}" destId="{C1DD9EC6-5D06-794D-AC70-04AC5A3AF0A7}" srcOrd="6" destOrd="0" presId="urn:microsoft.com/office/officeart/2008/layout/LinedList"/>
    <dgm:cxn modelId="{B7D0C3D9-3710-D646-9CC2-1A84A7D50895}" type="presParOf" srcId="{C7780B13-7CD8-4141-954E-CE0202D7E198}" destId="{8E10A2B7-61B1-F440-8673-ECCEE8F06413}" srcOrd="7" destOrd="0" presId="urn:microsoft.com/office/officeart/2008/layout/LinedList"/>
    <dgm:cxn modelId="{85E69E44-BE7C-184D-8BA3-B2A525411645}" type="presParOf" srcId="{8E10A2B7-61B1-F440-8673-ECCEE8F06413}" destId="{018A169C-AFF4-7849-9A8E-012597E86CC3}" srcOrd="0" destOrd="0" presId="urn:microsoft.com/office/officeart/2008/layout/LinedList"/>
    <dgm:cxn modelId="{98504E65-1020-4045-B5DF-687159427208}" type="presParOf" srcId="{8E10A2B7-61B1-F440-8673-ECCEE8F06413}" destId="{EEF63D26-9BFB-1A41-85C6-6061C06C85CB}" srcOrd="1" destOrd="0" presId="urn:microsoft.com/office/officeart/2008/layout/LinedList"/>
    <dgm:cxn modelId="{DB666DDB-5B71-1541-8742-4E7F7C8EFE28}" type="presParOf" srcId="{8E10A2B7-61B1-F440-8673-ECCEE8F06413}" destId="{65F89314-39B7-2B4B-ABB7-FC8611D15FC9}" srcOrd="2" destOrd="0" presId="urn:microsoft.com/office/officeart/2008/layout/LinedList"/>
    <dgm:cxn modelId="{BFFD01C8-107A-DF4F-BEF9-45EF124892B2}" type="presParOf" srcId="{65F89314-39B7-2B4B-ABB7-FC8611D15FC9}" destId="{9F494159-51AB-E440-8B4E-133D653AA5AD}" srcOrd="0" destOrd="0" presId="urn:microsoft.com/office/officeart/2008/layout/LinedList"/>
    <dgm:cxn modelId="{EC791437-4CE8-8640-AA26-125519173CEE}" type="presParOf" srcId="{9F494159-51AB-E440-8B4E-133D653AA5AD}" destId="{0D71F1E9-CEAD-9B41-97ED-C8C05AF49ECF}" srcOrd="0" destOrd="0" presId="urn:microsoft.com/office/officeart/2008/layout/LinedList"/>
    <dgm:cxn modelId="{6CDC3A5F-02DC-BE4C-8037-2FB7344C4AA2}" type="presParOf" srcId="{9F494159-51AB-E440-8B4E-133D653AA5AD}" destId="{AAABDF02-7F74-0E49-8A7A-34F95C284C28}" srcOrd="1" destOrd="0" presId="urn:microsoft.com/office/officeart/2008/layout/LinedList"/>
    <dgm:cxn modelId="{C7CB4E61-54DB-0543-A7D3-4EDC613A53F0}" type="presParOf" srcId="{9F494159-51AB-E440-8B4E-133D653AA5AD}" destId="{7E6167D8-10E4-DA48-BDF6-AC592501B415}" srcOrd="2" destOrd="0" presId="urn:microsoft.com/office/officeart/2008/layout/LinedList"/>
    <dgm:cxn modelId="{B29596DD-7A9F-6844-A176-DC0A7103A0C9}" type="presParOf" srcId="{65F89314-39B7-2B4B-ABB7-FC8611D15FC9}" destId="{05CCCDCB-819B-1C4D-B082-BF3172AD352F}" srcOrd="1" destOrd="0" presId="urn:microsoft.com/office/officeart/2008/layout/LinedList"/>
    <dgm:cxn modelId="{2ACBC7F7-FDCF-9546-9F2C-F40DE412D443}" type="presParOf" srcId="{65F89314-39B7-2B4B-ABB7-FC8611D15FC9}" destId="{8986276F-B763-4C4E-BD1D-BB5D4AA66033}" srcOrd="2" destOrd="0" presId="urn:microsoft.com/office/officeart/2008/layout/LinedList"/>
    <dgm:cxn modelId="{C6773B96-5F40-494D-9E81-363ADC40EF3B}" type="presParOf" srcId="{8986276F-B763-4C4E-BD1D-BB5D4AA66033}" destId="{54C98A0E-9820-6949-A8ED-FB8F45F98E8D}" srcOrd="0" destOrd="0" presId="urn:microsoft.com/office/officeart/2008/layout/LinedList"/>
    <dgm:cxn modelId="{8A62FFBD-9DDD-1242-9E64-85A262DFF0D0}" type="presParOf" srcId="{8986276F-B763-4C4E-BD1D-BB5D4AA66033}" destId="{9465C049-3D75-6942-8375-BE8DE547D9E5}" srcOrd="1" destOrd="0" presId="urn:microsoft.com/office/officeart/2008/layout/LinedList"/>
    <dgm:cxn modelId="{5D6CEBEC-7911-3441-9A17-56A360017A31}" type="presParOf" srcId="{8986276F-B763-4C4E-BD1D-BB5D4AA66033}" destId="{F1E034BD-8EC4-5043-9018-0EA393B86575}" srcOrd="2" destOrd="0" presId="urn:microsoft.com/office/officeart/2008/layout/LinedList"/>
    <dgm:cxn modelId="{42025F1F-BEA0-B34B-9AFF-91F7565B1DFB}" type="presParOf" srcId="{C7780B13-7CD8-4141-954E-CE0202D7E198}" destId="{630C5108-CF2F-9B47-8226-C6EE64E5726D}" srcOrd="8" destOrd="0" presId="urn:microsoft.com/office/officeart/2008/layout/LinedList"/>
    <dgm:cxn modelId="{39059ADB-179C-6548-AF21-E835CA18122C}" type="presParOf" srcId="{C7780B13-7CD8-4141-954E-CE0202D7E198}" destId="{3BAC824A-68B2-FC4B-B805-4DAD382CB484}" srcOrd="9" destOrd="0" presId="urn:microsoft.com/office/officeart/2008/layout/LinedList"/>
    <dgm:cxn modelId="{380CA8B6-1DAC-4E48-81C5-5728BAC3B799}" type="presParOf" srcId="{78DE5264-6284-E848-BFF2-916BB35179D9}" destId="{9D3432CC-4234-6349-B77B-326181A03854}" srcOrd="2" destOrd="0" presId="urn:microsoft.com/office/officeart/2008/layout/LinedList"/>
    <dgm:cxn modelId="{F51D8D1F-4E85-7547-A518-985CC392D8A0}" type="presParOf" srcId="{78DE5264-6284-E848-BFF2-916BB35179D9}" destId="{206AC80B-7834-4B4D-A0A3-286B1EDDFA4C}" srcOrd="3" destOrd="0" presId="urn:microsoft.com/office/officeart/2008/layout/LinedList"/>
    <dgm:cxn modelId="{4BED980B-E5EE-6747-958D-D0DA0170B8D6}" type="presParOf" srcId="{206AC80B-7834-4B4D-A0A3-286B1EDDFA4C}" destId="{7C111CC0-030D-124F-A519-3D8A3FC33552}" srcOrd="0" destOrd="0" presId="urn:microsoft.com/office/officeart/2008/layout/LinedList"/>
    <dgm:cxn modelId="{4A1562F1-AA2B-F04D-9B60-2D4961516990}" type="presParOf" srcId="{206AC80B-7834-4B4D-A0A3-286B1EDDFA4C}" destId="{09D4DDCE-FB9E-2B4E-81CA-3DA931CF4718}" srcOrd="1" destOrd="0" presId="urn:microsoft.com/office/officeart/2008/layout/LinedList"/>
    <dgm:cxn modelId="{10D83DBE-1AC2-B646-AA63-C6242206C64F}" type="presParOf" srcId="{09D4DDCE-FB9E-2B4E-81CA-3DA931CF4718}" destId="{21544C40-2C96-0D4D-BC03-54E6516A1F7B}" srcOrd="0" destOrd="0" presId="urn:microsoft.com/office/officeart/2008/layout/LinedList"/>
    <dgm:cxn modelId="{08083DFB-0486-5943-B2EA-C76DFE9DD751}" type="presParOf" srcId="{09D4DDCE-FB9E-2B4E-81CA-3DA931CF4718}" destId="{ADA7C3B7-D510-654B-93C8-0AE1FEFA8B91}" srcOrd="1" destOrd="0" presId="urn:microsoft.com/office/officeart/2008/layout/LinedList"/>
    <dgm:cxn modelId="{524759E0-EEBF-BA4E-B5E1-12EC518B683F}" type="presParOf" srcId="{ADA7C3B7-D510-654B-93C8-0AE1FEFA8B91}" destId="{DB183A4C-9FEA-9249-82C7-6AFC2F4A7A99}" srcOrd="0" destOrd="0" presId="urn:microsoft.com/office/officeart/2008/layout/LinedList"/>
    <dgm:cxn modelId="{9FEEB254-EDFD-6344-9A70-30214321BEB5}" type="presParOf" srcId="{ADA7C3B7-D510-654B-93C8-0AE1FEFA8B91}" destId="{917D62BE-F372-044F-90C7-90A9DCF750E8}" srcOrd="1" destOrd="0" presId="urn:microsoft.com/office/officeart/2008/layout/LinedList"/>
    <dgm:cxn modelId="{43A25C89-AE56-DA44-BC56-43B4C0BC0AF0}" type="presParOf" srcId="{ADA7C3B7-D510-654B-93C8-0AE1FEFA8B91}" destId="{D2F9C865-D579-6E49-B7C9-2F2FF3FE45F0}" srcOrd="2" destOrd="0" presId="urn:microsoft.com/office/officeart/2008/layout/LinedList"/>
    <dgm:cxn modelId="{D45FA3D7-11DC-764A-9922-3BC602AD00BD}" type="presParOf" srcId="{09D4DDCE-FB9E-2B4E-81CA-3DA931CF4718}" destId="{4134CC16-C4E9-8B44-98CE-5424FDE36E54}" srcOrd="2" destOrd="0" presId="urn:microsoft.com/office/officeart/2008/layout/LinedList"/>
    <dgm:cxn modelId="{9026434B-C9AE-544C-9F06-34AE38382664}" type="presParOf" srcId="{09D4DDCE-FB9E-2B4E-81CA-3DA931CF4718}" destId="{0A209A14-401B-B049-BC4C-168444AC066D}" srcOrd="3" destOrd="0" presId="urn:microsoft.com/office/officeart/2008/layout/LinedList"/>
    <dgm:cxn modelId="{C9460C4D-F0FA-714E-8DF6-4F7F0FAFE528}" type="presParOf" srcId="{09D4DDCE-FB9E-2B4E-81CA-3DA931CF4718}" destId="{611F770E-FF25-BA4E-838D-15E9ACDEA3B5}" srcOrd="4" destOrd="0" presId="urn:microsoft.com/office/officeart/2008/layout/LinedList"/>
    <dgm:cxn modelId="{75C26291-29AB-5B4F-A053-1B8D60DD7FEC}" type="presParOf" srcId="{611F770E-FF25-BA4E-838D-15E9ACDEA3B5}" destId="{956F29C3-73D8-5E4D-925D-3209162A0278}" srcOrd="0" destOrd="0" presId="urn:microsoft.com/office/officeart/2008/layout/LinedList"/>
    <dgm:cxn modelId="{4E7E2D1E-EA93-A941-BBF6-A44BE5A6C60F}" type="presParOf" srcId="{611F770E-FF25-BA4E-838D-15E9ACDEA3B5}" destId="{BB6640DC-051D-9C43-B1DB-595441F349D0}" srcOrd="1" destOrd="0" presId="urn:microsoft.com/office/officeart/2008/layout/LinedList"/>
    <dgm:cxn modelId="{A9662191-0616-B142-B7EA-98F07404CCE2}" type="presParOf" srcId="{611F770E-FF25-BA4E-838D-15E9ACDEA3B5}" destId="{A2DB3509-8986-3E4C-BAFC-61C904866625}" srcOrd="2" destOrd="0" presId="urn:microsoft.com/office/officeart/2008/layout/LinedList"/>
    <dgm:cxn modelId="{4B368D5F-ACB7-3B41-92F7-1D0E9459A69D}" type="presParOf" srcId="{A2DB3509-8986-3E4C-BAFC-61C904866625}" destId="{0F58B515-5607-4A43-85F4-625CE2121620}" srcOrd="0" destOrd="0" presId="urn:microsoft.com/office/officeart/2008/layout/LinedList"/>
    <dgm:cxn modelId="{41D497FC-BFE8-AC45-B2FF-C32E2DF4E835}" type="presParOf" srcId="{0F58B515-5607-4A43-85F4-625CE2121620}" destId="{2668BCD3-472E-ED49-979A-C321106332DB}" srcOrd="0" destOrd="0" presId="urn:microsoft.com/office/officeart/2008/layout/LinedList"/>
    <dgm:cxn modelId="{75350E9B-C767-1D48-9A01-3FC12840E1CD}" type="presParOf" srcId="{0F58B515-5607-4A43-85F4-625CE2121620}" destId="{BB0ADA83-5816-4F45-B251-F21133BBBBFF}" srcOrd="1" destOrd="0" presId="urn:microsoft.com/office/officeart/2008/layout/LinedList"/>
    <dgm:cxn modelId="{AA3521DF-87C7-724A-A029-41F229DBFFD2}" type="presParOf" srcId="{0F58B515-5607-4A43-85F4-625CE2121620}" destId="{9B0707EB-0FC6-BA41-87AE-52C647643CA5}" srcOrd="2" destOrd="0" presId="urn:microsoft.com/office/officeart/2008/layout/LinedList"/>
    <dgm:cxn modelId="{253ECD1F-FFB3-FB49-9A65-132C3EF36FC4}" type="presParOf" srcId="{A2DB3509-8986-3E4C-BAFC-61C904866625}" destId="{5FB1265F-5754-2F49-9F72-675ED0043F82}" srcOrd="1" destOrd="0" presId="urn:microsoft.com/office/officeart/2008/layout/LinedList"/>
    <dgm:cxn modelId="{956F558A-0E62-724E-9BEA-32448CDBD9CC}" type="presParOf" srcId="{A2DB3509-8986-3E4C-BAFC-61C904866625}" destId="{6E0F9547-BA08-9446-8D3E-CC57EF2E19AC}" srcOrd="2" destOrd="0" presId="urn:microsoft.com/office/officeart/2008/layout/LinedList"/>
    <dgm:cxn modelId="{FD486C5F-3946-8E4F-B2BD-E88EC6E96EB9}" type="presParOf" srcId="{6E0F9547-BA08-9446-8D3E-CC57EF2E19AC}" destId="{792AF736-CD21-4848-88CE-F246B1A28DCD}" srcOrd="0" destOrd="0" presId="urn:microsoft.com/office/officeart/2008/layout/LinedList"/>
    <dgm:cxn modelId="{F9E4B7BA-E4FF-AB4E-86A7-C5C92CF23718}" type="presParOf" srcId="{6E0F9547-BA08-9446-8D3E-CC57EF2E19AC}" destId="{72783C99-69C0-C84C-9DBE-1C263B5C2FEE}" srcOrd="1" destOrd="0" presId="urn:microsoft.com/office/officeart/2008/layout/LinedList"/>
    <dgm:cxn modelId="{D957E037-963A-BE4C-A4BC-2236666B6726}" type="presParOf" srcId="{6E0F9547-BA08-9446-8D3E-CC57EF2E19AC}" destId="{BC1512EE-86F2-C749-ACDC-974538096F6C}" srcOrd="2" destOrd="0" presId="urn:microsoft.com/office/officeart/2008/layout/LinedList"/>
    <dgm:cxn modelId="{BE0089E2-8950-E24F-A99F-815C740097FE}" type="presParOf" srcId="{09D4DDCE-FB9E-2B4E-81CA-3DA931CF4718}" destId="{D330AC8F-9DB5-324C-81E2-3A4D7B6F6288}" srcOrd="5" destOrd="0" presId="urn:microsoft.com/office/officeart/2008/layout/LinedList"/>
    <dgm:cxn modelId="{9409889F-4FA7-2949-8DFE-C0023BAF2900}" type="presParOf" srcId="{09D4DDCE-FB9E-2B4E-81CA-3DA931CF4718}" destId="{90AEC605-3CC8-E44F-8B5C-C5167475576E}" srcOrd="6" destOrd="0" presId="urn:microsoft.com/office/officeart/2008/layout/LinedList"/>
    <dgm:cxn modelId="{1FA54BCD-D351-5143-BE5D-15B52EFA62CD}" type="presParOf" srcId="{09D4DDCE-FB9E-2B4E-81CA-3DA931CF4718}" destId="{C433440A-1F95-0D49-AC2F-E77D6EBF8F1B}" srcOrd="7" destOrd="0" presId="urn:microsoft.com/office/officeart/2008/layout/LinedList"/>
    <dgm:cxn modelId="{B06AA0C5-F060-9F41-82FE-E03776E80586}" type="presParOf" srcId="{C433440A-1F95-0D49-AC2F-E77D6EBF8F1B}" destId="{E9D44FB4-80D8-CC47-9C94-F506E40D78A7}" srcOrd="0" destOrd="0" presId="urn:microsoft.com/office/officeart/2008/layout/LinedList"/>
    <dgm:cxn modelId="{8C7B2770-2486-074E-B51A-4B317CD21C22}" type="presParOf" srcId="{C433440A-1F95-0D49-AC2F-E77D6EBF8F1B}" destId="{B1F41C92-7E79-3645-9148-557745C3BD7E}" srcOrd="1" destOrd="0" presId="urn:microsoft.com/office/officeart/2008/layout/LinedList"/>
    <dgm:cxn modelId="{39A499B8-934D-1646-ACED-60A6E6538960}" type="presParOf" srcId="{C433440A-1F95-0D49-AC2F-E77D6EBF8F1B}" destId="{08D8888E-0998-0743-AA15-767609ED0BBB}" srcOrd="2" destOrd="0" presId="urn:microsoft.com/office/officeart/2008/layout/LinedList"/>
    <dgm:cxn modelId="{B0C01586-CE1A-CD4D-8F9A-C2E96E6A2CCB}" type="presParOf" srcId="{08D8888E-0998-0743-AA15-767609ED0BBB}" destId="{0C02B847-0F5F-984B-8424-4AF589125A22}" srcOrd="0" destOrd="0" presId="urn:microsoft.com/office/officeart/2008/layout/LinedList"/>
    <dgm:cxn modelId="{B03B363B-0420-674F-8074-6E26474C0E91}" type="presParOf" srcId="{0C02B847-0F5F-984B-8424-4AF589125A22}" destId="{CDD17543-6341-B843-B8BA-B9FFD1ACEC1C}" srcOrd="0" destOrd="0" presId="urn:microsoft.com/office/officeart/2008/layout/LinedList"/>
    <dgm:cxn modelId="{6A901CE2-E2B4-D044-8F7A-467AFF765548}" type="presParOf" srcId="{0C02B847-0F5F-984B-8424-4AF589125A22}" destId="{B5026B24-495B-7A4A-986F-CD6812FE3089}" srcOrd="1" destOrd="0" presId="urn:microsoft.com/office/officeart/2008/layout/LinedList"/>
    <dgm:cxn modelId="{1C46D489-6C99-5942-B2E4-B4646C6A166A}" type="presParOf" srcId="{0C02B847-0F5F-984B-8424-4AF589125A22}" destId="{7DE4D844-316E-2C4E-8872-56E04C3E18E1}" srcOrd="2" destOrd="0" presId="urn:microsoft.com/office/officeart/2008/layout/LinedList"/>
    <dgm:cxn modelId="{0C42A5EB-8235-8245-B524-65CF5B9834C6}" type="presParOf" srcId="{08D8888E-0998-0743-AA15-767609ED0BBB}" destId="{CC7EB806-F16F-CD41-A6F9-60EDEDDBA9F4}" srcOrd="1" destOrd="0" presId="urn:microsoft.com/office/officeart/2008/layout/LinedList"/>
    <dgm:cxn modelId="{6107A84C-C604-894A-BECE-718B02F59B2F}" type="presParOf" srcId="{08D8888E-0998-0743-AA15-767609ED0BBB}" destId="{15549FB1-EF1D-0342-840B-3C9ADBC824C7}" srcOrd="2" destOrd="0" presId="urn:microsoft.com/office/officeart/2008/layout/LinedList"/>
    <dgm:cxn modelId="{306D8EA2-5593-5343-B192-2DF12A2C1C7F}" type="presParOf" srcId="{15549FB1-EF1D-0342-840B-3C9ADBC824C7}" destId="{1DA5AA1C-6D4C-0047-A049-C22EAF77F212}" srcOrd="0" destOrd="0" presId="urn:microsoft.com/office/officeart/2008/layout/LinedList"/>
    <dgm:cxn modelId="{23013C55-A896-E448-8625-7D90973920C6}" type="presParOf" srcId="{15549FB1-EF1D-0342-840B-3C9ADBC824C7}" destId="{5E3EE502-F6F9-3B4C-8ECD-4D9E6EFAF6E1}" srcOrd="1" destOrd="0" presId="urn:microsoft.com/office/officeart/2008/layout/LinedList"/>
    <dgm:cxn modelId="{5F934B11-3E25-8D43-8E06-BC626020694B}" type="presParOf" srcId="{15549FB1-EF1D-0342-840B-3C9ADBC824C7}" destId="{D4A602EF-FA97-504E-B7A9-403B71DAB4C2}" srcOrd="2" destOrd="0" presId="urn:microsoft.com/office/officeart/2008/layout/LinedList"/>
    <dgm:cxn modelId="{0513D39B-A800-0F42-984E-43C26B0F616F}" type="presParOf" srcId="{09D4DDCE-FB9E-2B4E-81CA-3DA931CF4718}" destId="{3B69F14F-EE77-BC42-A44C-307047EF65FE}" srcOrd="8" destOrd="0" presId="urn:microsoft.com/office/officeart/2008/layout/LinedList"/>
    <dgm:cxn modelId="{4B9E99D0-AF90-9D41-9FE0-AA6C20AE4F95}" type="presParOf" srcId="{09D4DDCE-FB9E-2B4E-81CA-3DA931CF4718}" destId="{2D8302D1-48AD-914B-8FC3-2B4B6BDC723F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F51A8F-1C21-3745-A8E6-1C9ECF949228}">
      <dsp:nvSpPr>
        <dsp:cNvPr id="0" name=""/>
        <dsp:cNvSpPr/>
      </dsp:nvSpPr>
      <dsp:spPr>
        <a:xfrm>
          <a:off x="0" y="0"/>
          <a:ext cx="859666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F964ED-E967-6E4E-B229-153455D0BFAB}">
      <dsp:nvSpPr>
        <dsp:cNvPr id="0" name=""/>
        <dsp:cNvSpPr/>
      </dsp:nvSpPr>
      <dsp:spPr>
        <a:xfrm>
          <a:off x="0" y="0"/>
          <a:ext cx="1719333" cy="2711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What we will explore Today</a:t>
          </a:r>
        </a:p>
      </dsp:txBody>
      <dsp:txXfrm>
        <a:off x="0" y="0"/>
        <a:ext cx="1719333" cy="2711761"/>
      </dsp:txXfrm>
    </dsp:sp>
    <dsp:sp modelId="{78C8062B-EC75-994E-8A7D-44BAA9560B2B}">
      <dsp:nvSpPr>
        <dsp:cNvPr id="0" name=""/>
        <dsp:cNvSpPr/>
      </dsp:nvSpPr>
      <dsp:spPr>
        <a:xfrm>
          <a:off x="1848283" y="42371"/>
          <a:ext cx="3309717" cy="8474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Basic R</a:t>
          </a:r>
        </a:p>
      </dsp:txBody>
      <dsp:txXfrm>
        <a:off x="1848283" y="42371"/>
        <a:ext cx="3309717" cy="847425"/>
      </dsp:txXfrm>
    </dsp:sp>
    <dsp:sp modelId="{7A142AA8-2B68-3D4C-AA39-3380AD0A456D}">
      <dsp:nvSpPr>
        <dsp:cNvPr id="0" name=""/>
        <dsp:cNvSpPr/>
      </dsp:nvSpPr>
      <dsp:spPr>
        <a:xfrm>
          <a:off x="5286950" y="42371"/>
          <a:ext cx="3309717" cy="282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Quick and easy syntax to create static plots</a:t>
          </a:r>
        </a:p>
      </dsp:txBody>
      <dsp:txXfrm>
        <a:off x="5286950" y="42371"/>
        <a:ext cx="3309717" cy="282199"/>
      </dsp:txXfrm>
    </dsp:sp>
    <dsp:sp modelId="{29CCD3C5-AEAD-F841-AE25-1EAD9E2D4DC7}">
      <dsp:nvSpPr>
        <dsp:cNvPr id="0" name=""/>
        <dsp:cNvSpPr/>
      </dsp:nvSpPr>
      <dsp:spPr>
        <a:xfrm>
          <a:off x="5158000" y="324570"/>
          <a:ext cx="330971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32CA14-9647-5245-8106-018E9FCF3134}">
      <dsp:nvSpPr>
        <dsp:cNvPr id="0" name=""/>
        <dsp:cNvSpPr/>
      </dsp:nvSpPr>
      <dsp:spPr>
        <a:xfrm>
          <a:off x="5286950" y="324570"/>
          <a:ext cx="3309717" cy="282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Many packages rely on base R plotting</a:t>
          </a:r>
        </a:p>
      </dsp:txBody>
      <dsp:txXfrm>
        <a:off x="5286950" y="324570"/>
        <a:ext cx="3309717" cy="282199"/>
      </dsp:txXfrm>
    </dsp:sp>
    <dsp:sp modelId="{4864F2DB-1F57-564F-A04B-E756F35FBC19}">
      <dsp:nvSpPr>
        <dsp:cNvPr id="0" name=""/>
        <dsp:cNvSpPr/>
      </dsp:nvSpPr>
      <dsp:spPr>
        <a:xfrm>
          <a:off x="5158000" y="606769"/>
          <a:ext cx="330971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63A833-1624-A24D-A96A-BBBF0E6F6E6F}">
      <dsp:nvSpPr>
        <dsp:cNvPr id="0" name=""/>
        <dsp:cNvSpPr/>
      </dsp:nvSpPr>
      <dsp:spPr>
        <a:xfrm>
          <a:off x="5286950" y="606769"/>
          <a:ext cx="3309717" cy="282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Not many levels of customization</a:t>
          </a:r>
        </a:p>
      </dsp:txBody>
      <dsp:txXfrm>
        <a:off x="5286950" y="606769"/>
        <a:ext cx="3309717" cy="282199"/>
      </dsp:txXfrm>
    </dsp:sp>
    <dsp:sp modelId="{AAE31B95-951A-774C-8CFF-D7A7372515D4}">
      <dsp:nvSpPr>
        <dsp:cNvPr id="0" name=""/>
        <dsp:cNvSpPr/>
      </dsp:nvSpPr>
      <dsp:spPr>
        <a:xfrm>
          <a:off x="1719333" y="889796"/>
          <a:ext cx="687733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C8C0AD-7E70-404B-BC79-B7DF84EC2AED}">
      <dsp:nvSpPr>
        <dsp:cNvPr id="0" name=""/>
        <dsp:cNvSpPr/>
      </dsp:nvSpPr>
      <dsp:spPr>
        <a:xfrm>
          <a:off x="1848283" y="932168"/>
          <a:ext cx="3309717" cy="8474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ggplot2</a:t>
          </a:r>
        </a:p>
      </dsp:txBody>
      <dsp:txXfrm>
        <a:off x="1848283" y="932168"/>
        <a:ext cx="3309717" cy="847425"/>
      </dsp:txXfrm>
    </dsp:sp>
    <dsp:sp modelId="{207A273E-0201-B84B-A435-07716EC53AC2}">
      <dsp:nvSpPr>
        <dsp:cNvPr id="0" name=""/>
        <dsp:cNvSpPr/>
      </dsp:nvSpPr>
      <dsp:spPr>
        <a:xfrm>
          <a:off x="5286950" y="932168"/>
          <a:ext cx="3309717" cy="423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Extensive package for creating customizable static plots</a:t>
          </a:r>
        </a:p>
      </dsp:txBody>
      <dsp:txXfrm>
        <a:off x="5286950" y="932168"/>
        <a:ext cx="3309717" cy="423712"/>
      </dsp:txXfrm>
    </dsp:sp>
    <dsp:sp modelId="{81B3520C-C028-9A44-B3ED-071D1140481A}">
      <dsp:nvSpPr>
        <dsp:cNvPr id="0" name=""/>
        <dsp:cNvSpPr/>
      </dsp:nvSpPr>
      <dsp:spPr>
        <a:xfrm>
          <a:off x="5158000" y="1355881"/>
          <a:ext cx="330971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90B982-8D0A-D848-9302-6B00AB44665D}">
      <dsp:nvSpPr>
        <dsp:cNvPr id="0" name=""/>
        <dsp:cNvSpPr/>
      </dsp:nvSpPr>
      <dsp:spPr>
        <a:xfrm>
          <a:off x="5286950" y="1355881"/>
          <a:ext cx="3309717" cy="423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The most popular package for data visualization in R</a:t>
          </a:r>
        </a:p>
      </dsp:txBody>
      <dsp:txXfrm>
        <a:off x="5286950" y="1355881"/>
        <a:ext cx="3309717" cy="423712"/>
      </dsp:txXfrm>
    </dsp:sp>
    <dsp:sp modelId="{19C2AA2A-8701-EF48-863A-390786048BF0}">
      <dsp:nvSpPr>
        <dsp:cNvPr id="0" name=""/>
        <dsp:cNvSpPr/>
      </dsp:nvSpPr>
      <dsp:spPr>
        <a:xfrm>
          <a:off x="1719333" y="1779593"/>
          <a:ext cx="687733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F63D26-9BFB-1A41-85C6-6061C06C85CB}">
      <dsp:nvSpPr>
        <dsp:cNvPr id="0" name=""/>
        <dsp:cNvSpPr/>
      </dsp:nvSpPr>
      <dsp:spPr>
        <a:xfrm>
          <a:off x="1848283" y="1821965"/>
          <a:ext cx="3309717" cy="8474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Plotly</a:t>
          </a:r>
          <a:endParaRPr lang="en-US" sz="2400" kern="1200" dirty="0"/>
        </a:p>
      </dsp:txBody>
      <dsp:txXfrm>
        <a:off x="1848283" y="1821965"/>
        <a:ext cx="3309717" cy="847425"/>
      </dsp:txXfrm>
    </dsp:sp>
    <dsp:sp modelId="{AAABDF02-7F74-0E49-8A7A-34F95C284C28}">
      <dsp:nvSpPr>
        <dsp:cNvPr id="0" name=""/>
        <dsp:cNvSpPr/>
      </dsp:nvSpPr>
      <dsp:spPr>
        <a:xfrm>
          <a:off x="5286950" y="1821965"/>
          <a:ext cx="3309717" cy="423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Library for creating interactive packages</a:t>
          </a:r>
        </a:p>
      </dsp:txBody>
      <dsp:txXfrm>
        <a:off x="5286950" y="1821965"/>
        <a:ext cx="3309717" cy="423712"/>
      </dsp:txXfrm>
    </dsp:sp>
    <dsp:sp modelId="{05CCCDCB-819B-1C4D-B082-BF3172AD352F}">
      <dsp:nvSpPr>
        <dsp:cNvPr id="0" name=""/>
        <dsp:cNvSpPr/>
      </dsp:nvSpPr>
      <dsp:spPr>
        <a:xfrm>
          <a:off x="5158000" y="2245677"/>
          <a:ext cx="330971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65C049-3D75-6942-8375-BE8DE547D9E5}">
      <dsp:nvSpPr>
        <dsp:cNvPr id="0" name=""/>
        <dsp:cNvSpPr/>
      </dsp:nvSpPr>
      <dsp:spPr>
        <a:xfrm>
          <a:off x="5286950" y="2245677"/>
          <a:ext cx="3309717" cy="423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APIs exist for </a:t>
          </a:r>
          <a:r>
            <a:rPr lang="en-US" sz="1200" kern="1200" dirty="0" err="1"/>
            <a:t>plotly</a:t>
          </a:r>
          <a:r>
            <a:rPr lang="en-US" sz="1200" kern="1200" dirty="0"/>
            <a:t> plots in Python, JS, and Julia</a:t>
          </a:r>
        </a:p>
      </dsp:txBody>
      <dsp:txXfrm>
        <a:off x="5286950" y="2245677"/>
        <a:ext cx="3309717" cy="423712"/>
      </dsp:txXfrm>
    </dsp:sp>
    <dsp:sp modelId="{630C5108-CF2F-9B47-8226-C6EE64E5726D}">
      <dsp:nvSpPr>
        <dsp:cNvPr id="0" name=""/>
        <dsp:cNvSpPr/>
      </dsp:nvSpPr>
      <dsp:spPr>
        <a:xfrm>
          <a:off x="1719333" y="2669390"/>
          <a:ext cx="687733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3432CC-4234-6349-B77B-326181A03854}">
      <dsp:nvSpPr>
        <dsp:cNvPr id="0" name=""/>
        <dsp:cNvSpPr/>
      </dsp:nvSpPr>
      <dsp:spPr>
        <a:xfrm>
          <a:off x="0" y="2711762"/>
          <a:ext cx="8596668" cy="0"/>
        </a:xfrm>
        <a:prstGeom prst="line">
          <a:avLst/>
        </a:prstGeom>
        <a:solidFill>
          <a:schemeClr val="accent5">
            <a:hueOff val="-1931520"/>
            <a:satOff val="0"/>
            <a:lumOff val="-5098"/>
            <a:alphaOff val="0"/>
          </a:schemeClr>
        </a:solidFill>
        <a:ln w="19050" cap="rnd" cmpd="sng" algn="ctr">
          <a:solidFill>
            <a:schemeClr val="accent5">
              <a:hueOff val="-1931520"/>
              <a:satOff val="0"/>
              <a:lumOff val="-50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111CC0-030D-124F-A519-3D8A3FC33552}">
      <dsp:nvSpPr>
        <dsp:cNvPr id="0" name=""/>
        <dsp:cNvSpPr/>
      </dsp:nvSpPr>
      <dsp:spPr>
        <a:xfrm>
          <a:off x="0" y="2711762"/>
          <a:ext cx="1719333" cy="2711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What won’t we talk about today?</a:t>
          </a:r>
        </a:p>
      </dsp:txBody>
      <dsp:txXfrm>
        <a:off x="0" y="2711762"/>
        <a:ext cx="1719333" cy="2711761"/>
      </dsp:txXfrm>
    </dsp:sp>
    <dsp:sp modelId="{917D62BE-F372-044F-90C7-90A9DCF750E8}">
      <dsp:nvSpPr>
        <dsp:cNvPr id="0" name=""/>
        <dsp:cNvSpPr/>
      </dsp:nvSpPr>
      <dsp:spPr>
        <a:xfrm>
          <a:off x="1848283" y="2754133"/>
          <a:ext cx="3309717" cy="8474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ggplot</a:t>
          </a:r>
          <a:r>
            <a:rPr lang="en-US" sz="2400" kern="1200" dirty="0"/>
            <a:t> Extensions</a:t>
          </a:r>
        </a:p>
      </dsp:txBody>
      <dsp:txXfrm>
        <a:off x="1848283" y="2754133"/>
        <a:ext cx="3309717" cy="847425"/>
      </dsp:txXfrm>
    </dsp:sp>
    <dsp:sp modelId="{4134CC16-C4E9-8B44-98CE-5424FDE36E54}">
      <dsp:nvSpPr>
        <dsp:cNvPr id="0" name=""/>
        <dsp:cNvSpPr/>
      </dsp:nvSpPr>
      <dsp:spPr>
        <a:xfrm>
          <a:off x="1719333" y="3601558"/>
          <a:ext cx="687733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6640DC-051D-9C43-B1DB-595441F349D0}">
      <dsp:nvSpPr>
        <dsp:cNvPr id="0" name=""/>
        <dsp:cNvSpPr/>
      </dsp:nvSpPr>
      <dsp:spPr>
        <a:xfrm>
          <a:off x="1848283" y="3643930"/>
          <a:ext cx="3309717" cy="8474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 Viz Exploration Packages</a:t>
          </a:r>
        </a:p>
      </dsp:txBody>
      <dsp:txXfrm>
        <a:off x="1848283" y="3643930"/>
        <a:ext cx="3309717" cy="847425"/>
      </dsp:txXfrm>
    </dsp:sp>
    <dsp:sp modelId="{BB0ADA83-5816-4F45-B251-F21133BBBBFF}">
      <dsp:nvSpPr>
        <dsp:cNvPr id="0" name=""/>
        <dsp:cNvSpPr/>
      </dsp:nvSpPr>
      <dsp:spPr>
        <a:xfrm>
          <a:off x="5286950" y="3643930"/>
          <a:ext cx="3309717" cy="423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DataExplorer</a:t>
          </a:r>
          <a:endParaRPr lang="en-US" sz="1200" kern="1200" dirty="0"/>
        </a:p>
      </dsp:txBody>
      <dsp:txXfrm>
        <a:off x="5286950" y="3643930"/>
        <a:ext cx="3309717" cy="423712"/>
      </dsp:txXfrm>
    </dsp:sp>
    <dsp:sp modelId="{5FB1265F-5754-2F49-9F72-675ED0043F82}">
      <dsp:nvSpPr>
        <dsp:cNvPr id="0" name=""/>
        <dsp:cNvSpPr/>
      </dsp:nvSpPr>
      <dsp:spPr>
        <a:xfrm>
          <a:off x="5158000" y="4067643"/>
          <a:ext cx="330971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783C99-69C0-C84C-9DBE-1C263B5C2FEE}">
      <dsp:nvSpPr>
        <dsp:cNvPr id="0" name=""/>
        <dsp:cNvSpPr/>
      </dsp:nvSpPr>
      <dsp:spPr>
        <a:xfrm>
          <a:off x="5286950" y="4067643"/>
          <a:ext cx="3309717" cy="423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esquisse</a:t>
          </a:r>
        </a:p>
      </dsp:txBody>
      <dsp:txXfrm>
        <a:off x="5286950" y="4067643"/>
        <a:ext cx="3309717" cy="423712"/>
      </dsp:txXfrm>
    </dsp:sp>
    <dsp:sp modelId="{D330AC8F-9DB5-324C-81E2-3A4D7B6F6288}">
      <dsp:nvSpPr>
        <dsp:cNvPr id="0" name=""/>
        <dsp:cNvSpPr/>
      </dsp:nvSpPr>
      <dsp:spPr>
        <a:xfrm>
          <a:off x="1719333" y="4491355"/>
          <a:ext cx="687733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F41C92-7E79-3645-9148-557745C3BD7E}">
      <dsp:nvSpPr>
        <dsp:cNvPr id="0" name=""/>
        <dsp:cNvSpPr/>
      </dsp:nvSpPr>
      <dsp:spPr>
        <a:xfrm>
          <a:off x="1848283" y="4533727"/>
          <a:ext cx="3309717" cy="8474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RShiny</a:t>
          </a:r>
          <a:endParaRPr lang="en-US" sz="2400" kern="1200" dirty="0"/>
        </a:p>
      </dsp:txBody>
      <dsp:txXfrm>
        <a:off x="1848283" y="4533727"/>
        <a:ext cx="3309717" cy="847425"/>
      </dsp:txXfrm>
    </dsp:sp>
    <dsp:sp modelId="{B5026B24-495B-7A4A-986F-CD6812FE3089}">
      <dsp:nvSpPr>
        <dsp:cNvPr id="0" name=""/>
        <dsp:cNvSpPr/>
      </dsp:nvSpPr>
      <dsp:spPr>
        <a:xfrm>
          <a:off x="5286950" y="4533727"/>
          <a:ext cx="3309717" cy="423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Framework for building dashboards</a:t>
          </a:r>
        </a:p>
      </dsp:txBody>
      <dsp:txXfrm>
        <a:off x="5286950" y="4533727"/>
        <a:ext cx="3309717" cy="423712"/>
      </dsp:txXfrm>
    </dsp:sp>
    <dsp:sp modelId="{CC7EB806-F16F-CD41-A6F9-60EDEDDBA9F4}">
      <dsp:nvSpPr>
        <dsp:cNvPr id="0" name=""/>
        <dsp:cNvSpPr/>
      </dsp:nvSpPr>
      <dsp:spPr>
        <a:xfrm>
          <a:off x="5158000" y="4957439"/>
          <a:ext cx="330971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3EE502-F6F9-3B4C-8ECD-4D9E6EFAF6E1}">
      <dsp:nvSpPr>
        <dsp:cNvPr id="0" name=""/>
        <dsp:cNvSpPr/>
      </dsp:nvSpPr>
      <dsp:spPr>
        <a:xfrm>
          <a:off x="5286950" y="4957439"/>
          <a:ext cx="3309717" cy="423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Uses </a:t>
          </a:r>
          <a:r>
            <a:rPr lang="en-US" sz="1200" kern="1200" dirty="0" err="1"/>
            <a:t>ggplot</a:t>
          </a:r>
          <a:r>
            <a:rPr lang="en-US" sz="1200" kern="1200" dirty="0"/>
            <a:t> and </a:t>
          </a:r>
          <a:r>
            <a:rPr lang="en-US" sz="1200" kern="1200" dirty="0" err="1"/>
            <a:t>plotly</a:t>
          </a:r>
          <a:r>
            <a:rPr lang="en-US" sz="1200" kern="1200" dirty="0"/>
            <a:t> objects</a:t>
          </a:r>
        </a:p>
      </dsp:txBody>
      <dsp:txXfrm>
        <a:off x="5286950" y="4957439"/>
        <a:ext cx="3309717" cy="423712"/>
      </dsp:txXfrm>
    </dsp:sp>
    <dsp:sp modelId="{3B69F14F-EE77-BC42-A44C-307047EF65FE}">
      <dsp:nvSpPr>
        <dsp:cNvPr id="0" name=""/>
        <dsp:cNvSpPr/>
      </dsp:nvSpPr>
      <dsp:spPr>
        <a:xfrm>
          <a:off x="1719333" y="5381152"/>
          <a:ext cx="687733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3/2/22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36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3/2/22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224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3/2/22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4729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3/2/22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074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3/2/22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78076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3/2/22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1215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3/2/22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2755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3/2/22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42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3/2/22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67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3/2/22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030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3/2/22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95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3/2/22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78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3/2/22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96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3/2/22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25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3/2/22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109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3/2/22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68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96521-C144-FE49-99A3-BAE7AC4BDEED}" type="datetimeFigureOut">
              <a:rPr lang="en-US" smtClean="0"/>
              <a:t>3/2/22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923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ccss-researchsupport@cornell.edu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blogs.cornell.edu/cornelluniversityindigenousdispossession/2020/07/29/cornell-a-land-grab-university/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mybinder.org/v2/gh/ccss-rs/R-Workshop-Series/main?urlpath=rstudio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45257-1055-7549-9F84-E723B56C7F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Visualization in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6674C8-DB28-4F49-B413-40F4A3CD40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1800" dirty="0"/>
              <a:t>R Workshop Series: Part 4</a:t>
            </a:r>
          </a:p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1800" dirty="0"/>
              <a:t>Cornell Center for Social Sciences</a:t>
            </a:r>
          </a:p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1800" dirty="0"/>
              <a:t>2/16/2022</a:t>
            </a:r>
          </a:p>
        </p:txBody>
      </p:sp>
    </p:spTree>
    <p:extLst>
      <p:ext uri="{BB962C8B-B14F-4D97-AF65-F5344CB8AC3E}">
        <p14:creationId xmlns:p14="http://schemas.microsoft.com/office/powerpoint/2010/main" val="3375627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690CE-8FAA-C04A-97C7-625C4951E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500"/>
              <a:t>The Cornell Center for Social Sciences provides a welcoming environment for everyone embracing all backgrounds or identities. All instructors and attendees agree to abide by our community norms. We encourage the following behaviors in our workshops:</a:t>
            </a:r>
            <a:endParaRPr lang="en-US" sz="1500" b="0">
              <a:effectLst/>
            </a:endParaRPr>
          </a:p>
          <a:p>
            <a:pPr fontAlgn="base">
              <a:lnSpc>
                <a:spcPct val="90000"/>
              </a:lnSpc>
            </a:pPr>
            <a:r>
              <a:rPr lang="en-US" sz="1500"/>
              <a:t>Respect differing viewpoints and ideas</a:t>
            </a:r>
          </a:p>
          <a:p>
            <a:pPr fontAlgn="base">
              <a:lnSpc>
                <a:spcPct val="90000"/>
              </a:lnSpc>
            </a:pPr>
            <a:r>
              <a:rPr lang="en-US" sz="1500"/>
              <a:t>Share your own perspectives and ask any questions</a:t>
            </a:r>
          </a:p>
          <a:p>
            <a:pPr fontAlgn="base">
              <a:lnSpc>
                <a:spcPct val="90000"/>
              </a:lnSpc>
            </a:pPr>
            <a:r>
              <a:rPr lang="en-US" sz="1500"/>
              <a:t>Accept constructive criticism</a:t>
            </a:r>
          </a:p>
          <a:p>
            <a:pPr fontAlgn="base">
              <a:lnSpc>
                <a:spcPct val="90000"/>
              </a:lnSpc>
            </a:pPr>
            <a:r>
              <a:rPr lang="en-US" sz="1500"/>
              <a:t>Use welcoming and inclusive language</a:t>
            </a:r>
          </a:p>
          <a:p>
            <a:pPr fontAlgn="base">
              <a:lnSpc>
                <a:spcPct val="90000"/>
              </a:lnSpc>
            </a:pPr>
            <a:r>
              <a:rPr lang="en-US" sz="1500"/>
              <a:t>Show courtesy and respect for all instructors and attendees</a:t>
            </a:r>
          </a:p>
          <a:p>
            <a:pPr marL="0" indent="0">
              <a:lnSpc>
                <a:spcPct val="90000"/>
              </a:lnSpc>
              <a:buNone/>
            </a:pPr>
            <a:br>
              <a:rPr lang="en-US" sz="1500" b="0">
                <a:effectLst/>
              </a:rPr>
            </a:br>
            <a:r>
              <a:rPr lang="en-US" sz="1500"/>
              <a:t>If you believe that an instructor or attendee has violated the code of conduct, please report the violation to </a:t>
            </a:r>
            <a:r>
              <a:rPr lang="en-US" sz="1500" u="sng">
                <a:hlinkClick r:id="rId2"/>
              </a:rPr>
              <a:t>ccss-researchsupport@cornell.edu</a:t>
            </a:r>
            <a:r>
              <a:rPr lang="en-US" sz="1500"/>
              <a:t>. We take all reported incidents seriously.</a:t>
            </a:r>
          </a:p>
        </p:txBody>
      </p:sp>
      <p:sp>
        <p:nvSpPr>
          <p:cNvPr id="7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49401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E9025-C88D-4F48-9842-4CD934CB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 Acknowledgement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AA1363-9DB8-0048-9E37-7F6EE1113A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Cornell University is located on the traditional homelands of the </a:t>
            </a:r>
            <a:r>
              <a:rPr lang="en-US" dirty="0" err="1"/>
              <a:t>Gayogo̱hó꞉nǫ</a:t>
            </a:r>
            <a:r>
              <a:rPr lang="en-US" dirty="0"/>
              <a:t>' (the Cayuga </a:t>
            </a:r>
            <a:r>
              <a:rPr lang="en-US" dirty="0" err="1"/>
              <a:t>NatiCCSS-RS@cornell.eduon</a:t>
            </a:r>
            <a:r>
              <a:rPr lang="en-US" dirty="0"/>
              <a:t>). The </a:t>
            </a:r>
            <a:r>
              <a:rPr lang="en-US" dirty="0" err="1"/>
              <a:t>Gayogo̱hó꞉nǫ</a:t>
            </a:r>
            <a:r>
              <a:rPr lang="en-US" dirty="0"/>
              <a:t>' are members of the Haudenosaunee Confederacy, an alliance of six sovereign Nations with a historic and contemporary presence on this land. The Confederacy precedes the establishment of Cornell University, New York state, and the United States of America. We acknowledge the painful history of </a:t>
            </a:r>
            <a:r>
              <a:rPr lang="en-US" dirty="0" err="1"/>
              <a:t>Gayogo̱hó꞉nǫ</a:t>
            </a:r>
            <a:r>
              <a:rPr lang="en-US" dirty="0"/>
              <a:t>' dispossession, and honor the ongoing connection of </a:t>
            </a:r>
            <a:r>
              <a:rPr lang="en-US" dirty="0" err="1"/>
              <a:t>Gayogo̱hó꞉nǫ</a:t>
            </a:r>
            <a:r>
              <a:rPr lang="en-US" dirty="0"/>
              <a:t>' people, past and present, to these lands and waters.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301C6D-09F6-384F-9E22-07FF692FF5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u="sng" dirty="0">
                <a:hlinkClick r:id="rId2"/>
              </a:rPr>
              <a:t>Educate yourself on land-grab universities and the movement to return stolen lands to indigenous people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0224A3-C6E0-2540-9773-BD7161DC3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416" y="3063238"/>
            <a:ext cx="2669177" cy="355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01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320442D-5143-B84B-B97D-FC291ED57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r>
              <a:rPr lang="en-US" dirty="0"/>
              <a:t>Why devote an entire workshop to visualization?</a:t>
            </a: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4970EF3-DD77-8649-945F-89BC7E73C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4603900"/>
          </a:xfrm>
        </p:spPr>
        <p:txBody>
          <a:bodyPr anchor="ctr">
            <a:normAutofit/>
          </a:bodyPr>
          <a:lstStyle/>
          <a:p>
            <a:pPr lvl="1"/>
            <a:r>
              <a:rPr lang="en-US" dirty="0"/>
              <a:t>It’s HUGE Area in:</a:t>
            </a:r>
          </a:p>
          <a:p>
            <a:pPr lvl="2"/>
            <a:r>
              <a:rPr lang="en-US" dirty="0"/>
              <a:t>Data Science</a:t>
            </a:r>
          </a:p>
          <a:p>
            <a:pPr lvl="2"/>
            <a:r>
              <a:rPr lang="en-US" dirty="0"/>
              <a:t>Amongst R Users</a:t>
            </a:r>
          </a:p>
          <a:p>
            <a:pPr lvl="1"/>
            <a:r>
              <a:rPr lang="en-US" dirty="0"/>
              <a:t>Many R Packages Devoted to Data Viz</a:t>
            </a:r>
          </a:p>
          <a:p>
            <a:pPr lvl="1"/>
            <a:r>
              <a:rPr lang="en-US" dirty="0"/>
              <a:t>Data Viz can be used for:</a:t>
            </a:r>
          </a:p>
          <a:p>
            <a:pPr lvl="2"/>
            <a:r>
              <a:rPr lang="en-US" dirty="0"/>
              <a:t>Exploration</a:t>
            </a:r>
          </a:p>
          <a:p>
            <a:pPr lvl="2"/>
            <a:r>
              <a:rPr lang="en-US" dirty="0"/>
              <a:t>Analysis</a:t>
            </a:r>
          </a:p>
          <a:p>
            <a:pPr lvl="2"/>
            <a:r>
              <a:rPr lang="en-US" dirty="0"/>
              <a:t>Presentation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13234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1C2EC43-418A-403C-A84A-FF60D646DD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0028804"/>
              </p:ext>
            </p:extLst>
          </p:nvPr>
        </p:nvGraphicFramePr>
        <p:xfrm>
          <a:off x="677334" y="617839"/>
          <a:ext cx="8596668" cy="5423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36444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8613B6-AE0C-0A4E-AAF7-5971D3732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Rstudio Cheatsheets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CDFB13-7E84-5344-9FBC-3CF4A5421C7F}"/>
              </a:ext>
            </a:extLst>
          </p:cNvPr>
          <p:cNvSpPr/>
          <p:nvPr/>
        </p:nvSpPr>
        <p:spPr>
          <a:xfrm>
            <a:off x="673754" y="2160590"/>
            <a:ext cx="3973943" cy="3440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bg1"/>
                </a:solidFill>
              </a:rPr>
              <a:t>https://www.rstudio.com/resources/cheatsheets/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7E10E-D949-AE49-BE6E-3DEDD141F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000" y="1179417"/>
            <a:ext cx="6566946" cy="5072965"/>
          </a:xfrm>
          <a:prstGeom prst="rect">
            <a:avLst/>
          </a:prstGeom>
        </p:spPr>
      </p:pic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630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6CE1-CB8D-7648-A2E8-2C608EAB6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Do Some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E8D73-3AAF-E541-9513-11D8B1668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Open your RStudio environment</a:t>
            </a:r>
          </a:p>
          <a:p>
            <a:r>
              <a:rPr lang="en-US" dirty="0"/>
              <a:t>Use a local instance of RStudio</a:t>
            </a:r>
          </a:p>
          <a:p>
            <a:r>
              <a:rPr lang="en-US" dirty="0"/>
              <a:t>Launch a cloud version of RStudio using our Binder image</a:t>
            </a:r>
          </a:p>
          <a:p>
            <a:pPr lvl="1"/>
            <a:r>
              <a:rPr lang="en-US" dirty="0">
                <a:hlinkClick r:id="rId2"/>
              </a:rPr>
              <a:t>https://mybinder.org/v2/gh/ccss-rs/R-Workshop-Series/main?urlpath=rstudio</a:t>
            </a:r>
            <a:endParaRPr lang="en-US" dirty="0"/>
          </a:p>
          <a:p>
            <a:pPr lvl="1"/>
            <a:r>
              <a:rPr lang="en-US" dirty="0"/>
              <a:t>If using this option, please download any code you have written prior to closing the tab. Changes will not be saved.</a:t>
            </a:r>
          </a:p>
        </p:txBody>
      </p:sp>
    </p:spTree>
    <p:extLst>
      <p:ext uri="{BB962C8B-B14F-4D97-AF65-F5344CB8AC3E}">
        <p14:creationId xmlns:p14="http://schemas.microsoft.com/office/powerpoint/2010/main" val="312449466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{5D341038-C7DB-2545-BA63-BCFE3194CB5D}tf10001060</Template>
  <TotalTime>1652</TotalTime>
  <Words>453</Words>
  <Application>Microsoft Macintosh PowerPoint</Application>
  <PresentationFormat>Widescreen</PresentationFormat>
  <Paragraphs>50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Trebuchet MS</vt:lpstr>
      <vt:lpstr>Wingdings 3</vt:lpstr>
      <vt:lpstr>Facet</vt:lpstr>
      <vt:lpstr>Data Visualization in R</vt:lpstr>
      <vt:lpstr>PowerPoint Presentation</vt:lpstr>
      <vt:lpstr>Land Acknowledgement</vt:lpstr>
      <vt:lpstr>Why devote an entire workshop to visualization?</vt:lpstr>
      <vt:lpstr>PowerPoint Presentation</vt:lpstr>
      <vt:lpstr>Rstudio Cheatsheets</vt:lpstr>
      <vt:lpstr>Let’s Do Some Exercises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</dc:title>
  <dc:creator>Kimberly Williamson</dc:creator>
  <cp:lastModifiedBy>Kimberly Williamson</cp:lastModifiedBy>
  <cp:revision>6</cp:revision>
  <dcterms:created xsi:type="dcterms:W3CDTF">2022-01-31T02:51:04Z</dcterms:created>
  <dcterms:modified xsi:type="dcterms:W3CDTF">2022-03-03T22:58:56Z</dcterms:modified>
</cp:coreProperties>
</file>